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</p:sldIdLst>
  <p:sldSz cy="6858000" cx="12192000"/>
  <p:notesSz cx="6858000" cy="9144000"/>
  <p:embeddedFontLst>
    <p:embeddedFont>
      <p:font typeface="Montserrat"/>
      <p:regular r:id="rId8"/>
      <p:bold r:id="rId9"/>
      <p:italic r:id="rId10"/>
      <p:boldItalic r:id="rId11"/>
    </p:embeddedFont>
    <p:embeddedFont>
      <p:font typeface="Lato Light"/>
      <p:regular r:id="rId12"/>
      <p:bold r:id="rId13"/>
      <p:italic r:id="rId14"/>
      <p:boldItalic r:id="rId15"/>
    </p:embeddedFont>
    <p:embeddedFont>
      <p:font typeface="Helvetica Neue"/>
      <p:regular r:id="rId16"/>
      <p:bold r:id="rId17"/>
      <p:italic r:id="rId18"/>
      <p:boldItalic r:id="rId19"/>
    </p:embeddedFont>
    <p:embeddedFont>
      <p:font typeface="Open Sans"/>
      <p:regular r:id="rId20"/>
      <p:bold r:id="rId21"/>
      <p:italic r:id="rId22"/>
      <p:boldItalic r:id="rId2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4" roundtripDataSignature="AMtx7mgbbSqQ95AGDeZopa2LZN2VgYpk/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OpenSans-regular.fntdata"/><Relationship Id="rId22" Type="http://schemas.openxmlformats.org/officeDocument/2006/relationships/font" Target="fonts/OpenSans-italic.fntdata"/><Relationship Id="rId21" Type="http://schemas.openxmlformats.org/officeDocument/2006/relationships/font" Target="fonts/OpenSans-bold.fntdata"/><Relationship Id="rId24" Type="http://customschemas.google.com/relationships/presentationmetadata" Target="metadata"/><Relationship Id="rId23" Type="http://schemas.openxmlformats.org/officeDocument/2006/relationships/font" Target="fonts/OpenSans-boldItalic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font" Target="fonts/Montserrat-bold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font" Target="fonts/Montserrat-regular.fntdata"/><Relationship Id="rId11" Type="http://schemas.openxmlformats.org/officeDocument/2006/relationships/font" Target="fonts/Montserrat-boldItalic.fntdata"/><Relationship Id="rId10" Type="http://schemas.openxmlformats.org/officeDocument/2006/relationships/font" Target="fonts/Montserrat-italic.fntdata"/><Relationship Id="rId13" Type="http://schemas.openxmlformats.org/officeDocument/2006/relationships/font" Target="fonts/LatoLight-bold.fntdata"/><Relationship Id="rId12" Type="http://schemas.openxmlformats.org/officeDocument/2006/relationships/font" Target="fonts/LatoLight-regular.fntdata"/><Relationship Id="rId15" Type="http://schemas.openxmlformats.org/officeDocument/2006/relationships/font" Target="fonts/LatoLight-boldItalic.fntdata"/><Relationship Id="rId14" Type="http://schemas.openxmlformats.org/officeDocument/2006/relationships/font" Target="fonts/LatoLight-italic.fntdata"/><Relationship Id="rId17" Type="http://schemas.openxmlformats.org/officeDocument/2006/relationships/font" Target="fonts/HelveticaNeue-bold.fntdata"/><Relationship Id="rId16" Type="http://schemas.openxmlformats.org/officeDocument/2006/relationships/font" Target="fonts/HelveticaNeue-regular.fntdata"/><Relationship Id="rId19" Type="http://schemas.openxmlformats.org/officeDocument/2006/relationships/font" Target="fonts/HelveticaNeue-boldItalic.fntdata"/><Relationship Id="rId18" Type="http://schemas.openxmlformats.org/officeDocument/2006/relationships/font" Target="fonts/HelveticaNeue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301" name="Google Shape;301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339" name="Google Shape;339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20" Type="http://schemas.openxmlformats.org/officeDocument/2006/relationships/image" Target="../media/image21.png"/><Relationship Id="rId11" Type="http://schemas.openxmlformats.org/officeDocument/2006/relationships/image" Target="../media/image11.png"/><Relationship Id="rId10" Type="http://schemas.openxmlformats.org/officeDocument/2006/relationships/image" Target="../media/image8.png"/><Relationship Id="rId21" Type="http://schemas.openxmlformats.org/officeDocument/2006/relationships/image" Target="../media/image18.png"/><Relationship Id="rId13" Type="http://schemas.openxmlformats.org/officeDocument/2006/relationships/image" Target="../media/image12.png"/><Relationship Id="rId1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4.png"/><Relationship Id="rId4" Type="http://schemas.openxmlformats.org/officeDocument/2006/relationships/image" Target="../media/image2.png"/><Relationship Id="rId9" Type="http://schemas.openxmlformats.org/officeDocument/2006/relationships/image" Target="../media/image6.png"/><Relationship Id="rId15" Type="http://schemas.openxmlformats.org/officeDocument/2006/relationships/image" Target="../media/image19.png"/><Relationship Id="rId14" Type="http://schemas.openxmlformats.org/officeDocument/2006/relationships/image" Target="../media/image13.png"/><Relationship Id="rId17" Type="http://schemas.openxmlformats.org/officeDocument/2006/relationships/image" Target="../media/image16.png"/><Relationship Id="rId16" Type="http://schemas.openxmlformats.org/officeDocument/2006/relationships/image" Target="../media/image14.png"/><Relationship Id="rId5" Type="http://schemas.openxmlformats.org/officeDocument/2006/relationships/image" Target="../media/image3.png"/><Relationship Id="rId19" Type="http://schemas.openxmlformats.org/officeDocument/2006/relationships/image" Target="../media/image15.png"/><Relationship Id="rId6" Type="http://schemas.openxmlformats.org/officeDocument/2006/relationships/image" Target="../media/image5.png"/><Relationship Id="rId18" Type="http://schemas.openxmlformats.org/officeDocument/2006/relationships/image" Target="../media/image17.png"/><Relationship Id="rId7" Type="http://schemas.openxmlformats.org/officeDocument/2006/relationships/image" Target="../media/image7.png"/><Relationship Id="rId8" Type="http://schemas.openxmlformats.org/officeDocument/2006/relationships/image" Target="../media/image9.png"/></Relationships>
</file>

<file path=ppt/slideLayouts/_rels/slideLayout10.xml.rels><?xml version="1.0" encoding="UTF-8" standalone="yes"?><Relationships xmlns="http://schemas.openxmlformats.org/package/2006/relationships"><Relationship Id="rId10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3.png"/><Relationship Id="rId3" Type="http://schemas.openxmlformats.org/officeDocument/2006/relationships/image" Target="../media/image22.png"/><Relationship Id="rId4" Type="http://schemas.openxmlformats.org/officeDocument/2006/relationships/image" Target="../media/image28.png"/><Relationship Id="rId9" Type="http://schemas.openxmlformats.org/officeDocument/2006/relationships/image" Target="../media/image24.png"/><Relationship Id="rId5" Type="http://schemas.openxmlformats.org/officeDocument/2006/relationships/image" Target="../media/image30.png"/><Relationship Id="rId6" Type="http://schemas.openxmlformats.org/officeDocument/2006/relationships/image" Target="../media/image25.png"/><Relationship Id="rId7" Type="http://schemas.openxmlformats.org/officeDocument/2006/relationships/image" Target="../media/image27.png"/><Relationship Id="rId8" Type="http://schemas.openxmlformats.org/officeDocument/2006/relationships/image" Target="../media/image26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6.png"/><Relationship Id="rId3" Type="http://schemas.openxmlformats.org/officeDocument/2006/relationships/image" Target="../media/image29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4.png"/><Relationship Id="rId3" Type="http://schemas.openxmlformats.org/officeDocument/2006/relationships/image" Target="../media/image29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2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2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2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2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2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2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8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9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9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2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Relationship Id="rId3" Type="http://schemas.openxmlformats.org/officeDocument/2006/relationships/image" Target="../media/image29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2.png"/></Relationships>
</file>

<file path=ppt/slideLayouts/_rels/slideLayout25.xml.rels><?xml version="1.0" encoding="UTF-8" standalone="yes"?><Relationships xmlns="http://schemas.openxmlformats.org/package/2006/relationships"><Relationship Id="rId10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0.png"/><Relationship Id="rId3" Type="http://schemas.openxmlformats.org/officeDocument/2006/relationships/image" Target="../media/image35.png"/><Relationship Id="rId4" Type="http://schemas.openxmlformats.org/officeDocument/2006/relationships/image" Target="../media/image36.png"/><Relationship Id="rId9" Type="http://schemas.openxmlformats.org/officeDocument/2006/relationships/image" Target="../media/image38.png"/><Relationship Id="rId5" Type="http://schemas.openxmlformats.org/officeDocument/2006/relationships/image" Target="../media/image34.png"/><Relationship Id="rId6" Type="http://schemas.openxmlformats.org/officeDocument/2006/relationships/image" Target="../media/image39.png"/><Relationship Id="rId7" Type="http://schemas.openxmlformats.org/officeDocument/2006/relationships/image" Target="../media/image31.png"/><Relationship Id="rId8" Type="http://schemas.openxmlformats.org/officeDocument/2006/relationships/image" Target="../media/image37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2.png"/></Relationships>
</file>

<file path=ppt/slideLayouts/_rels/slideLayout3.xml.rels><?xml version="1.0" encoding="UTF-8" standalone="yes"?><Relationships xmlns="http://schemas.openxmlformats.org/package/2006/relationships"><Relationship Id="rId11" Type="http://schemas.openxmlformats.org/officeDocument/2006/relationships/image" Target="../media/image29.png"/><Relationship Id="rId10" Type="http://schemas.openxmlformats.org/officeDocument/2006/relationships/image" Target="../media/image30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0.png"/><Relationship Id="rId3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8.png"/><Relationship Id="rId5" Type="http://schemas.openxmlformats.org/officeDocument/2006/relationships/image" Target="../media/image24.png"/><Relationship Id="rId6" Type="http://schemas.openxmlformats.org/officeDocument/2006/relationships/image" Target="../media/image25.png"/><Relationship Id="rId7" Type="http://schemas.openxmlformats.org/officeDocument/2006/relationships/image" Target="../media/image27.png"/><Relationship Id="rId8" Type="http://schemas.openxmlformats.org/officeDocument/2006/relationships/image" Target="../media/image26.png"/></Relationships>
</file>

<file path=ppt/slideLayouts/_rels/slideLayout4.xml.rels><?xml version="1.0" encoding="UTF-8" standalone="yes"?><Relationships xmlns="http://schemas.openxmlformats.org/package/2006/relationships"><Relationship Id="rId10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3.png"/><Relationship Id="rId3" Type="http://schemas.openxmlformats.org/officeDocument/2006/relationships/image" Target="../media/image22.png"/><Relationship Id="rId4" Type="http://schemas.openxmlformats.org/officeDocument/2006/relationships/image" Target="../media/image28.png"/><Relationship Id="rId9" Type="http://schemas.openxmlformats.org/officeDocument/2006/relationships/image" Target="../media/image26.png"/><Relationship Id="rId5" Type="http://schemas.openxmlformats.org/officeDocument/2006/relationships/image" Target="../media/image24.png"/><Relationship Id="rId6" Type="http://schemas.openxmlformats.org/officeDocument/2006/relationships/image" Target="../media/image30.png"/><Relationship Id="rId7" Type="http://schemas.openxmlformats.org/officeDocument/2006/relationships/image" Target="../media/image25.png"/><Relationship Id="rId8" Type="http://schemas.openxmlformats.org/officeDocument/2006/relationships/image" Target="../media/image27.png"/></Relationships>
</file>

<file path=ppt/slideLayouts/_rels/slideLayout5.xml.rels><?xml version="1.0" encoding="UTF-8" standalone="yes"?><Relationships xmlns="http://schemas.openxmlformats.org/package/2006/relationships"><Relationship Id="rId10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3.png"/><Relationship Id="rId3" Type="http://schemas.openxmlformats.org/officeDocument/2006/relationships/image" Target="../media/image22.png"/><Relationship Id="rId4" Type="http://schemas.openxmlformats.org/officeDocument/2006/relationships/image" Target="../media/image28.png"/><Relationship Id="rId9" Type="http://schemas.openxmlformats.org/officeDocument/2006/relationships/image" Target="../media/image26.png"/><Relationship Id="rId5" Type="http://schemas.openxmlformats.org/officeDocument/2006/relationships/image" Target="../media/image24.png"/><Relationship Id="rId6" Type="http://schemas.openxmlformats.org/officeDocument/2006/relationships/image" Target="../media/image30.png"/><Relationship Id="rId7" Type="http://schemas.openxmlformats.org/officeDocument/2006/relationships/image" Target="../media/image25.png"/><Relationship Id="rId8" Type="http://schemas.openxmlformats.org/officeDocument/2006/relationships/image" Target="../media/image3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2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2.png"/></Relationships>
</file>

<file path=ppt/slideLayouts/_rels/slideLayout8.xml.rels><?xml version="1.0" encoding="UTF-8" standalone="yes"?><Relationships xmlns="http://schemas.openxmlformats.org/package/2006/relationships"><Relationship Id="rId10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3.png"/><Relationship Id="rId3" Type="http://schemas.openxmlformats.org/officeDocument/2006/relationships/image" Target="../media/image22.png"/><Relationship Id="rId4" Type="http://schemas.openxmlformats.org/officeDocument/2006/relationships/image" Target="../media/image24.png"/><Relationship Id="rId9" Type="http://schemas.openxmlformats.org/officeDocument/2006/relationships/image" Target="../media/image28.png"/><Relationship Id="rId5" Type="http://schemas.openxmlformats.org/officeDocument/2006/relationships/image" Target="../media/image30.png"/><Relationship Id="rId6" Type="http://schemas.openxmlformats.org/officeDocument/2006/relationships/image" Target="../media/image25.png"/><Relationship Id="rId7" Type="http://schemas.openxmlformats.org/officeDocument/2006/relationships/image" Target="../media/image27.png"/><Relationship Id="rId8" Type="http://schemas.openxmlformats.org/officeDocument/2006/relationships/image" Target="../media/image26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4.png"/><Relationship Id="rId3" Type="http://schemas.openxmlformats.org/officeDocument/2006/relationships/image" Target="../media/image29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ESENTATION COVER 2 PATTERN">
  <p:cSld name="PRESENTATION COVER 2 PATTERN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"/>
          <p:cNvSpPr txBox="1"/>
          <p:nvPr>
            <p:ph type="title"/>
          </p:nvPr>
        </p:nvSpPr>
        <p:spPr>
          <a:xfrm>
            <a:off x="314326" y="1734906"/>
            <a:ext cx="3760788" cy="171926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1428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5"/>
          <p:cNvSpPr txBox="1"/>
          <p:nvPr>
            <p:ph idx="1" type="body"/>
          </p:nvPr>
        </p:nvSpPr>
        <p:spPr>
          <a:xfrm>
            <a:off x="314326" y="3608388"/>
            <a:ext cx="3760788" cy="473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8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5"/>
          <p:cNvSpPr txBox="1"/>
          <p:nvPr>
            <p:ph idx="2" type="body"/>
          </p:nvPr>
        </p:nvSpPr>
        <p:spPr>
          <a:xfrm>
            <a:off x="314325" y="5603875"/>
            <a:ext cx="3760788" cy="43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600"/>
              <a:buNone/>
              <a:defRPr sz="1000" cap="none"/>
            </a:lvl2pPr>
            <a:lvl3pPr indent="-2667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600"/>
              <a:buChar char="•"/>
              <a:defRPr sz="1000"/>
            </a:lvl3pPr>
            <a:lvl4pPr indent="-2794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800"/>
              <a:buChar char="–"/>
              <a:defRPr sz="1000"/>
            </a:lvl4pPr>
            <a:lvl5pPr indent="-2794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800"/>
              <a:buChar char="–"/>
              <a:defRPr sz="10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grpSp>
        <p:nvGrpSpPr>
          <p:cNvPr id="19" name="Google Shape;19;p5"/>
          <p:cNvGrpSpPr/>
          <p:nvPr/>
        </p:nvGrpSpPr>
        <p:grpSpPr>
          <a:xfrm>
            <a:off x="5172075" y="305041"/>
            <a:ext cx="6707171" cy="5751755"/>
            <a:chOff x="5172075" y="305041"/>
            <a:chExt cx="6707171" cy="5751755"/>
          </a:xfrm>
        </p:grpSpPr>
        <p:pic>
          <p:nvPicPr>
            <p:cNvPr id="20" name="Google Shape;20;p5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11031521" y="307975"/>
              <a:ext cx="847725" cy="8477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" name="Google Shape;21;p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0014264" y="1248105"/>
              <a:ext cx="885495" cy="8854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" name="Google Shape;22;p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1017250" y="2252663"/>
              <a:ext cx="855663" cy="8556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" name="Google Shape;23;p5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078912" y="3233738"/>
              <a:ext cx="847725" cy="8477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" name="Google Shape;24;p5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9078911" y="5180012"/>
              <a:ext cx="847726" cy="8477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" name="Google Shape;25;p5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7116763" y="2252663"/>
              <a:ext cx="863600" cy="8636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" name="Google Shape;26;p5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132666" y="1295881"/>
              <a:ext cx="847725" cy="8477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" name="Google Shape;27;p5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11025229" y="3238458"/>
              <a:ext cx="847725" cy="8477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" name="Google Shape;28;p5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11017249" y="5201133"/>
              <a:ext cx="855663" cy="8556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" name="Google Shape;29;p5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8083550" y="4198938"/>
              <a:ext cx="863600" cy="8636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" name="Google Shape;30;p5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5172075" y="4214813"/>
              <a:ext cx="847725" cy="8477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" name="Google Shape;31;p5"/>
            <p:cNvPicPr preferRelativeResize="0"/>
            <p:nvPr/>
          </p:nvPicPr>
          <p:blipFill rotWithShape="1">
            <a:blip r:embed="rId12">
              <a:alphaModFix/>
            </a:blip>
            <a:srcRect b="0" l="0" r="0" t="0"/>
            <a:stretch/>
          </p:blipFill>
          <p:spPr>
            <a:xfrm>
              <a:off x="11033969" y="1304663"/>
              <a:ext cx="838943" cy="83894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" name="Google Shape;32;p5"/>
            <p:cNvPicPr preferRelativeResize="0"/>
            <p:nvPr/>
          </p:nvPicPr>
          <p:blipFill rotWithShape="1">
            <a:blip r:embed="rId13">
              <a:alphaModFix/>
            </a:blip>
            <a:srcRect b="0" l="0" r="0" t="0"/>
            <a:stretch/>
          </p:blipFill>
          <p:spPr>
            <a:xfrm>
              <a:off x="8119271" y="2278064"/>
              <a:ext cx="830262" cy="83026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" name="Google Shape;33;p5"/>
            <p:cNvPicPr preferRelativeResize="0"/>
            <p:nvPr/>
          </p:nvPicPr>
          <p:blipFill rotWithShape="1">
            <a:blip r:embed="rId14">
              <a:alphaModFix/>
            </a:blip>
            <a:srcRect b="0" l="0" r="0" t="0"/>
            <a:stretch/>
          </p:blipFill>
          <p:spPr>
            <a:xfrm>
              <a:off x="8101807" y="305041"/>
              <a:ext cx="847725" cy="8477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" name="Google Shape;34;p5"/>
            <p:cNvPicPr preferRelativeResize="0"/>
            <p:nvPr/>
          </p:nvPicPr>
          <p:blipFill rotWithShape="1">
            <a:blip r:embed="rId15">
              <a:alphaModFix/>
            </a:blip>
            <a:srcRect b="0" l="0" r="0" t="0"/>
            <a:stretch/>
          </p:blipFill>
          <p:spPr>
            <a:xfrm>
              <a:off x="9078912" y="4198938"/>
              <a:ext cx="847725" cy="8477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" name="Google Shape;35;p5"/>
            <p:cNvPicPr preferRelativeResize="0"/>
            <p:nvPr/>
          </p:nvPicPr>
          <p:blipFill rotWithShape="1">
            <a:blip r:embed="rId16">
              <a:alphaModFix/>
            </a:blip>
            <a:srcRect b="0" l="0" r="0" t="0"/>
            <a:stretch/>
          </p:blipFill>
          <p:spPr>
            <a:xfrm>
              <a:off x="6163313" y="1295881"/>
              <a:ext cx="847725" cy="8477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" name="Google Shape;36;p5"/>
            <p:cNvPicPr preferRelativeResize="0"/>
            <p:nvPr/>
          </p:nvPicPr>
          <p:blipFill rotWithShape="1">
            <a:blip r:embed="rId17">
              <a:alphaModFix/>
            </a:blip>
            <a:srcRect b="0" l="0" r="0" t="0"/>
            <a:stretch/>
          </p:blipFill>
          <p:spPr>
            <a:xfrm>
              <a:off x="7132638" y="5180012"/>
              <a:ext cx="847725" cy="8477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" name="Google Shape;37;p5"/>
            <p:cNvPicPr preferRelativeResize="0"/>
            <p:nvPr/>
          </p:nvPicPr>
          <p:blipFill rotWithShape="1">
            <a:blip r:embed="rId18">
              <a:alphaModFix/>
            </a:blip>
            <a:srcRect b="0" l="0" r="0" t="0"/>
            <a:stretch/>
          </p:blipFill>
          <p:spPr>
            <a:xfrm>
              <a:off x="10059985" y="5181600"/>
              <a:ext cx="846137" cy="8461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" name="Google Shape;38;p5"/>
            <p:cNvPicPr preferRelativeResize="0"/>
            <p:nvPr/>
          </p:nvPicPr>
          <p:blipFill rotWithShape="1">
            <a:blip r:embed="rId19">
              <a:alphaModFix/>
            </a:blip>
            <a:srcRect b="0" l="0" r="0" t="0"/>
            <a:stretch/>
          </p:blipFill>
          <p:spPr>
            <a:xfrm>
              <a:off x="9096376" y="1286115"/>
              <a:ext cx="830262" cy="83026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" name="Google Shape;39;p5"/>
            <p:cNvPicPr preferRelativeResize="0"/>
            <p:nvPr/>
          </p:nvPicPr>
          <p:blipFill rotWithShape="1">
            <a:blip r:embed="rId20">
              <a:alphaModFix/>
            </a:blip>
            <a:srcRect b="0" l="0" r="0" t="0"/>
            <a:stretch/>
          </p:blipFill>
          <p:spPr>
            <a:xfrm>
              <a:off x="8083550" y="3233738"/>
              <a:ext cx="859536" cy="85953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pmi_sp_logo_hrz_rgb.png" id="40" name="Google Shape;40;p5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314325" y="253578"/>
            <a:ext cx="1989818" cy="6587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VIOLET PATTERN">
  <p:cSld name="DIVIDER VIOLET PATTERN">
    <p:bg>
      <p:bgPr>
        <a:solidFill>
          <a:srgbClr val="7030A0"/>
        </a:solid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4"/>
          <p:cNvSpPr txBox="1"/>
          <p:nvPr>
            <p:ph type="ctrTitle"/>
          </p:nvPr>
        </p:nvSpPr>
        <p:spPr>
          <a:xfrm>
            <a:off x="329184" y="3236976"/>
            <a:ext cx="5695095" cy="238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 cap="none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" name="Google Shape;137;p14"/>
          <p:cNvSpPr txBox="1"/>
          <p:nvPr>
            <p:ph idx="10" type="dt"/>
          </p:nvPr>
        </p:nvSpPr>
        <p:spPr>
          <a:xfrm>
            <a:off x="9078912" y="6356350"/>
            <a:ext cx="18176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p14"/>
          <p:cNvSpPr txBox="1"/>
          <p:nvPr>
            <p:ph idx="11" type="ftr"/>
          </p:nvPr>
        </p:nvSpPr>
        <p:spPr>
          <a:xfrm>
            <a:off x="6151562" y="6355977"/>
            <a:ext cx="27955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" name="Google Shape;139;p14"/>
          <p:cNvSpPr txBox="1"/>
          <p:nvPr>
            <p:ph idx="12" type="sldNum"/>
          </p:nvPr>
        </p:nvSpPr>
        <p:spPr>
          <a:xfrm>
            <a:off x="11465859" y="6356350"/>
            <a:ext cx="407054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0" name="Google Shape;140;p14"/>
          <p:cNvSpPr/>
          <p:nvPr/>
        </p:nvSpPr>
        <p:spPr>
          <a:xfrm>
            <a:off x="0" y="6093912"/>
            <a:ext cx="764088" cy="764088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1" name="Google Shape;141;p14"/>
          <p:cNvGrpSpPr/>
          <p:nvPr/>
        </p:nvGrpSpPr>
        <p:grpSpPr>
          <a:xfrm>
            <a:off x="6151563" y="292894"/>
            <a:ext cx="5726960" cy="5788598"/>
            <a:chOff x="6151563" y="292894"/>
            <a:chExt cx="5726960" cy="5788598"/>
          </a:xfrm>
        </p:grpSpPr>
        <p:pic>
          <p:nvPicPr>
            <p:cNvPr id="142" name="Google Shape;142;p14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10047285" y="5187550"/>
              <a:ext cx="863600" cy="8636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3" name="Google Shape;143;p1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1014070" y="3224893"/>
              <a:ext cx="864453" cy="86445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4" name="Google Shape;144;p1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1014070" y="1302004"/>
              <a:ext cx="855663" cy="8556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5" name="Google Shape;145;p1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8087519" y="5232181"/>
              <a:ext cx="849311" cy="84931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6" name="Google Shape;146;p14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6151563" y="2262188"/>
              <a:ext cx="854075" cy="8540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7" name="Google Shape;147;p14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9078118" y="1287463"/>
              <a:ext cx="849312" cy="84931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8" name="Google Shape;148;p14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10058347" y="292894"/>
              <a:ext cx="869156" cy="8691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9" name="Google Shape;149;p1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9078912" y="4214813"/>
              <a:ext cx="847725" cy="8477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0" name="Google Shape;150;p14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10044113" y="2262188"/>
              <a:ext cx="847725" cy="84772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pmi_sp_logo_hrz_wht_rgb.png" id="151" name="Google Shape;151;p14"/>
          <p:cNvPicPr preferRelativeResize="0"/>
          <p:nvPr/>
        </p:nvPicPr>
        <p:blipFill rotWithShape="1">
          <a:blip r:embed="rId10">
            <a:alphaModFix/>
          </a:blip>
          <a:srcRect b="0" l="0" r="64374" t="0"/>
          <a:stretch/>
        </p:blipFill>
        <p:spPr>
          <a:xfrm>
            <a:off x="314326" y="6157782"/>
            <a:ext cx="449762" cy="4179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ESENTATION COVER 3 SYMBOL">
  <p:cSld name="PRESENTATION COVER 3 SYMBOL">
    <p:bg>
      <p:bgPr>
        <a:solidFill>
          <a:srgbClr val="FF610D"/>
        </a:solid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5"/>
          <p:cNvSpPr txBox="1"/>
          <p:nvPr>
            <p:ph type="title"/>
          </p:nvPr>
        </p:nvSpPr>
        <p:spPr>
          <a:xfrm>
            <a:off x="314326" y="1734906"/>
            <a:ext cx="3760788" cy="171926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14285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cap="none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" name="Google Shape;154;p15"/>
          <p:cNvSpPr txBox="1"/>
          <p:nvPr>
            <p:ph idx="1" type="body"/>
          </p:nvPr>
        </p:nvSpPr>
        <p:spPr>
          <a:xfrm>
            <a:off x="314326" y="3608388"/>
            <a:ext cx="3760788" cy="473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8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55" name="Google Shape;155;p15"/>
          <p:cNvSpPr txBox="1"/>
          <p:nvPr>
            <p:ph idx="2" type="body"/>
          </p:nvPr>
        </p:nvSpPr>
        <p:spPr>
          <a:xfrm>
            <a:off x="314325" y="5603875"/>
            <a:ext cx="3760788" cy="43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600"/>
              <a:buNone/>
              <a:defRPr sz="1000" cap="none">
                <a:solidFill>
                  <a:schemeClr val="lt1"/>
                </a:solidFill>
              </a:defRPr>
            </a:lvl2pPr>
            <a:lvl3pPr indent="-2667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600"/>
              <a:buChar char="•"/>
              <a:defRPr sz="1000">
                <a:solidFill>
                  <a:schemeClr val="lt1"/>
                </a:solidFill>
              </a:defRPr>
            </a:lvl3pPr>
            <a:lvl4pPr indent="-2794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800"/>
              <a:buChar char="–"/>
              <a:defRPr sz="1000">
                <a:solidFill>
                  <a:schemeClr val="lt1"/>
                </a:solidFill>
              </a:defRPr>
            </a:lvl4pPr>
            <a:lvl5pPr indent="-2794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800"/>
              <a:buChar char="–"/>
              <a:defRPr sz="100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56" name="Google Shape;156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151564" y="304802"/>
            <a:ext cx="5730874" cy="573087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mi_sp_logo_hrz_wht_rgb.png" id="157" name="Google Shape;157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4326" y="304802"/>
            <a:ext cx="2025759" cy="6706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TANGERINE TRIANGLES">
  <p:cSld name="DIVIDER TANGERINE TRIANGLES">
    <p:bg>
      <p:bgPr>
        <a:solidFill>
          <a:srgbClr val="FF610D"/>
        </a:solidFill>
      </p:bgPr>
    </p:bg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6"/>
          <p:cNvSpPr txBox="1"/>
          <p:nvPr>
            <p:ph type="ctrTitle"/>
          </p:nvPr>
        </p:nvSpPr>
        <p:spPr>
          <a:xfrm>
            <a:off x="329184" y="3236976"/>
            <a:ext cx="5698554" cy="238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 cap="none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" name="Google Shape;160;p16"/>
          <p:cNvSpPr txBox="1"/>
          <p:nvPr>
            <p:ph idx="10" type="dt"/>
          </p:nvPr>
        </p:nvSpPr>
        <p:spPr>
          <a:xfrm>
            <a:off x="9078912" y="6356350"/>
            <a:ext cx="18176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" name="Google Shape;161;p16"/>
          <p:cNvSpPr txBox="1"/>
          <p:nvPr>
            <p:ph idx="11" type="ftr"/>
          </p:nvPr>
        </p:nvSpPr>
        <p:spPr>
          <a:xfrm>
            <a:off x="6151562" y="6355977"/>
            <a:ext cx="27955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" name="Google Shape;162;p16"/>
          <p:cNvSpPr txBox="1"/>
          <p:nvPr>
            <p:ph idx="12" type="sldNum"/>
          </p:nvPr>
        </p:nvSpPr>
        <p:spPr>
          <a:xfrm>
            <a:off x="11465859" y="6356350"/>
            <a:ext cx="407054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3" name="Google Shape;163;p16"/>
          <p:cNvSpPr/>
          <p:nvPr/>
        </p:nvSpPr>
        <p:spPr>
          <a:xfrm>
            <a:off x="0" y="6080499"/>
            <a:ext cx="764088" cy="764088"/>
          </a:xfrm>
          <a:prstGeom prst="rect">
            <a:avLst/>
          </a:prstGeom>
          <a:solidFill>
            <a:srgbClr val="FF61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4" name="Google Shape;164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151563" y="307975"/>
            <a:ext cx="5721350" cy="57213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mi_sp_logo_hrz_wht_rgb.png" id="165" name="Google Shape;165;p16"/>
          <p:cNvPicPr preferRelativeResize="0"/>
          <p:nvPr/>
        </p:nvPicPr>
        <p:blipFill rotWithShape="1">
          <a:blip r:embed="rId3">
            <a:alphaModFix/>
          </a:blip>
          <a:srcRect b="0" l="0" r="64374" t="0"/>
          <a:stretch/>
        </p:blipFill>
        <p:spPr>
          <a:xfrm>
            <a:off x="314326" y="6157782"/>
            <a:ext cx="449762" cy="4179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Content">
  <p:cSld name="Three Content"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7"/>
          <p:cNvSpPr txBox="1"/>
          <p:nvPr>
            <p:ph type="title"/>
          </p:nvPr>
        </p:nvSpPr>
        <p:spPr>
          <a:xfrm>
            <a:off x="314325" y="302839"/>
            <a:ext cx="11558588" cy="37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" name="Google Shape;168;p17"/>
          <p:cNvSpPr txBox="1"/>
          <p:nvPr>
            <p:ph idx="1" type="body"/>
          </p:nvPr>
        </p:nvSpPr>
        <p:spPr>
          <a:xfrm>
            <a:off x="314327" y="1825625"/>
            <a:ext cx="3675887" cy="421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indent="-29718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80"/>
              <a:buChar char="•"/>
              <a:defRPr/>
            </a:lvl2pPr>
            <a:lvl3pPr indent="-29718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80"/>
              <a:buChar char="•"/>
              <a:defRPr/>
            </a:lvl3pPr>
            <a:lvl4pPr indent="-32004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–"/>
              <a:defRPr/>
            </a:lvl4pPr>
            <a:lvl5pPr indent="-32004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–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9" name="Google Shape;169;p17"/>
          <p:cNvSpPr txBox="1"/>
          <p:nvPr>
            <p:ph idx="2" type="body"/>
          </p:nvPr>
        </p:nvSpPr>
        <p:spPr>
          <a:xfrm>
            <a:off x="4191794" y="1825625"/>
            <a:ext cx="3671887" cy="421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indent="-29718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80"/>
              <a:buChar char="•"/>
              <a:defRPr/>
            </a:lvl2pPr>
            <a:lvl3pPr indent="-29718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80"/>
              <a:buChar char="•"/>
              <a:defRPr/>
            </a:lvl3pPr>
            <a:lvl4pPr indent="-32004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–"/>
              <a:defRPr/>
            </a:lvl4pPr>
            <a:lvl5pPr indent="-32004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–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0" name="Google Shape;170;p17"/>
          <p:cNvSpPr txBox="1"/>
          <p:nvPr>
            <p:ph idx="10" type="dt"/>
          </p:nvPr>
        </p:nvSpPr>
        <p:spPr>
          <a:xfrm>
            <a:off x="9078912" y="6356350"/>
            <a:ext cx="18176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17"/>
          <p:cNvSpPr txBox="1"/>
          <p:nvPr>
            <p:ph idx="11" type="ftr"/>
          </p:nvPr>
        </p:nvSpPr>
        <p:spPr>
          <a:xfrm>
            <a:off x="6151562" y="6355977"/>
            <a:ext cx="27955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" name="Google Shape;172;p17"/>
          <p:cNvSpPr txBox="1"/>
          <p:nvPr>
            <p:ph idx="12" type="sldNum"/>
          </p:nvPr>
        </p:nvSpPr>
        <p:spPr>
          <a:xfrm>
            <a:off x="11465859" y="6356350"/>
            <a:ext cx="407054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73" name="Google Shape;173;p17"/>
          <p:cNvSpPr txBox="1"/>
          <p:nvPr>
            <p:ph idx="3" type="body"/>
          </p:nvPr>
        </p:nvSpPr>
        <p:spPr>
          <a:xfrm>
            <a:off x="8116094" y="1825625"/>
            <a:ext cx="3671887" cy="421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indent="-29718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80"/>
              <a:buChar char="•"/>
              <a:defRPr/>
            </a:lvl2pPr>
            <a:lvl3pPr indent="-29718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80"/>
              <a:buChar char="•"/>
              <a:defRPr/>
            </a:lvl3pPr>
            <a:lvl4pPr indent="-32004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–"/>
              <a:defRPr/>
            </a:lvl4pPr>
            <a:lvl5pPr indent="-32004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–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pmi_sp_icon_vtc_rgb.png" id="174" name="Google Shape;174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4325" y="6121302"/>
            <a:ext cx="470095" cy="4700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Content text right">
  <p:cSld name="Picture Content text right"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8"/>
          <p:cNvSpPr txBox="1"/>
          <p:nvPr>
            <p:ph type="title"/>
          </p:nvPr>
        </p:nvSpPr>
        <p:spPr>
          <a:xfrm>
            <a:off x="6167438" y="302839"/>
            <a:ext cx="5705475" cy="37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" name="Google Shape;177;p18"/>
          <p:cNvSpPr txBox="1"/>
          <p:nvPr>
            <p:ph idx="1" type="body"/>
          </p:nvPr>
        </p:nvSpPr>
        <p:spPr>
          <a:xfrm>
            <a:off x="6167438" y="1825625"/>
            <a:ext cx="5705475" cy="421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indent="-29718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80"/>
              <a:buChar char="•"/>
              <a:defRPr/>
            </a:lvl2pPr>
            <a:lvl3pPr indent="-29718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80"/>
              <a:buChar char="•"/>
              <a:defRPr/>
            </a:lvl3pPr>
            <a:lvl4pPr indent="-32004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–"/>
              <a:defRPr/>
            </a:lvl4pPr>
            <a:lvl5pPr indent="-32004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–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8" name="Google Shape;178;p18"/>
          <p:cNvSpPr txBox="1"/>
          <p:nvPr>
            <p:ph idx="10" type="dt"/>
          </p:nvPr>
        </p:nvSpPr>
        <p:spPr>
          <a:xfrm>
            <a:off x="9078912" y="6356350"/>
            <a:ext cx="18176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" name="Google Shape;179;p18"/>
          <p:cNvSpPr txBox="1"/>
          <p:nvPr>
            <p:ph idx="11" type="ftr"/>
          </p:nvPr>
        </p:nvSpPr>
        <p:spPr>
          <a:xfrm>
            <a:off x="6151562" y="6355977"/>
            <a:ext cx="27955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0" name="Google Shape;180;p18"/>
          <p:cNvSpPr txBox="1"/>
          <p:nvPr>
            <p:ph idx="12" type="sldNum"/>
          </p:nvPr>
        </p:nvSpPr>
        <p:spPr>
          <a:xfrm>
            <a:off x="11465859" y="6356350"/>
            <a:ext cx="407054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1" name="Google Shape;181;p18"/>
          <p:cNvSpPr/>
          <p:nvPr>
            <p:ph idx="2" type="pic"/>
          </p:nvPr>
        </p:nvSpPr>
        <p:spPr>
          <a:xfrm>
            <a:off x="306388" y="303213"/>
            <a:ext cx="5721350" cy="5732462"/>
          </a:xfrm>
          <a:prstGeom prst="rect">
            <a:avLst/>
          </a:prstGeom>
          <a:noFill/>
          <a:ln>
            <a:noFill/>
          </a:ln>
        </p:spPr>
      </p:sp>
      <p:pic>
        <p:nvPicPr>
          <p:cNvPr descr="pmi_sp_icon_vtc_rgb.png" id="182" name="Google Shape;182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4325" y="6121302"/>
            <a:ext cx="470095" cy="4700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hart Content text right">
  <p:cSld name="Chart Content text right"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9"/>
          <p:cNvSpPr txBox="1"/>
          <p:nvPr>
            <p:ph type="title"/>
          </p:nvPr>
        </p:nvSpPr>
        <p:spPr>
          <a:xfrm>
            <a:off x="6151563" y="302839"/>
            <a:ext cx="5705475" cy="37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19"/>
          <p:cNvSpPr txBox="1"/>
          <p:nvPr>
            <p:ph idx="10" type="dt"/>
          </p:nvPr>
        </p:nvSpPr>
        <p:spPr>
          <a:xfrm>
            <a:off x="9078912" y="6356350"/>
            <a:ext cx="18176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6" name="Google Shape;186;p19"/>
          <p:cNvSpPr txBox="1"/>
          <p:nvPr>
            <p:ph idx="11" type="ftr"/>
          </p:nvPr>
        </p:nvSpPr>
        <p:spPr>
          <a:xfrm>
            <a:off x="6151562" y="6355977"/>
            <a:ext cx="27955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7" name="Google Shape;187;p19"/>
          <p:cNvSpPr txBox="1"/>
          <p:nvPr>
            <p:ph idx="12" type="sldNum"/>
          </p:nvPr>
        </p:nvSpPr>
        <p:spPr>
          <a:xfrm>
            <a:off x="11465859" y="6356350"/>
            <a:ext cx="407054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8" name="Google Shape;188;p19"/>
          <p:cNvSpPr txBox="1"/>
          <p:nvPr>
            <p:ph idx="1" type="body"/>
          </p:nvPr>
        </p:nvSpPr>
        <p:spPr>
          <a:xfrm>
            <a:off x="6151563" y="1612900"/>
            <a:ext cx="4740275" cy="34496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indent="-29718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80"/>
              <a:buChar char="•"/>
              <a:defRPr/>
            </a:lvl2pPr>
            <a:lvl3pPr indent="-29718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80"/>
              <a:buChar char="•"/>
              <a:defRPr/>
            </a:lvl3pPr>
            <a:lvl4pPr indent="-32004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–"/>
              <a:defRPr/>
            </a:lvl4pPr>
            <a:lvl5pPr indent="-32004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–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pmi_sp_icon_vtc_rgb.png" id="189" name="Google Shape;189;p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4325" y="6121302"/>
            <a:ext cx="470095" cy="4700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0"/>
          <p:cNvSpPr txBox="1"/>
          <p:nvPr>
            <p:ph type="title"/>
          </p:nvPr>
        </p:nvSpPr>
        <p:spPr>
          <a:xfrm>
            <a:off x="314325" y="302839"/>
            <a:ext cx="11558588" cy="37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20"/>
          <p:cNvSpPr txBox="1"/>
          <p:nvPr>
            <p:ph idx="10" type="dt"/>
          </p:nvPr>
        </p:nvSpPr>
        <p:spPr>
          <a:xfrm>
            <a:off x="9078912" y="6356350"/>
            <a:ext cx="18176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3" name="Google Shape;193;p20"/>
          <p:cNvSpPr txBox="1"/>
          <p:nvPr>
            <p:ph idx="11" type="ftr"/>
          </p:nvPr>
        </p:nvSpPr>
        <p:spPr>
          <a:xfrm>
            <a:off x="6151562" y="6355977"/>
            <a:ext cx="27955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4" name="Google Shape;194;p20"/>
          <p:cNvSpPr txBox="1"/>
          <p:nvPr>
            <p:ph idx="12" type="sldNum"/>
          </p:nvPr>
        </p:nvSpPr>
        <p:spPr>
          <a:xfrm>
            <a:off x="11465859" y="6356350"/>
            <a:ext cx="407054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pmi_sp_icon_vtc_rgb.png" id="195" name="Google Shape;195;p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4325" y="6121302"/>
            <a:ext cx="470095" cy="4700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s with captions">
  <p:cSld name="Photos with captions"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1"/>
          <p:cNvSpPr txBox="1"/>
          <p:nvPr>
            <p:ph type="title"/>
          </p:nvPr>
        </p:nvSpPr>
        <p:spPr>
          <a:xfrm>
            <a:off x="314325" y="302839"/>
            <a:ext cx="11558588" cy="37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8" name="Google Shape;198;p21"/>
          <p:cNvSpPr txBox="1"/>
          <p:nvPr>
            <p:ph idx="10" type="dt"/>
          </p:nvPr>
        </p:nvSpPr>
        <p:spPr>
          <a:xfrm>
            <a:off x="9078912" y="6356350"/>
            <a:ext cx="18176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21"/>
          <p:cNvSpPr txBox="1"/>
          <p:nvPr>
            <p:ph idx="11" type="ftr"/>
          </p:nvPr>
        </p:nvSpPr>
        <p:spPr>
          <a:xfrm>
            <a:off x="6151562" y="6355977"/>
            <a:ext cx="27955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0" name="Google Shape;200;p21"/>
          <p:cNvSpPr txBox="1"/>
          <p:nvPr>
            <p:ph idx="12" type="sldNum"/>
          </p:nvPr>
        </p:nvSpPr>
        <p:spPr>
          <a:xfrm>
            <a:off x="11465859" y="6356350"/>
            <a:ext cx="407054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1" name="Google Shape;201;p21"/>
          <p:cNvSpPr/>
          <p:nvPr>
            <p:ph idx="2" type="pic"/>
          </p:nvPr>
        </p:nvSpPr>
        <p:spPr>
          <a:xfrm>
            <a:off x="314325" y="1287463"/>
            <a:ext cx="7666038" cy="431323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02" name="Google Shape;202;p21"/>
          <p:cNvSpPr/>
          <p:nvPr>
            <p:ph idx="3" type="pic"/>
          </p:nvPr>
        </p:nvSpPr>
        <p:spPr>
          <a:xfrm>
            <a:off x="8097838" y="1287463"/>
            <a:ext cx="3775075" cy="205263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03" name="Google Shape;203;p21"/>
          <p:cNvSpPr/>
          <p:nvPr>
            <p:ph idx="4" type="pic"/>
          </p:nvPr>
        </p:nvSpPr>
        <p:spPr>
          <a:xfrm>
            <a:off x="8097838" y="3509963"/>
            <a:ext cx="3775075" cy="205263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04" name="Google Shape;204;p21"/>
          <p:cNvSpPr txBox="1"/>
          <p:nvPr>
            <p:ph idx="1" type="body"/>
          </p:nvPr>
        </p:nvSpPr>
        <p:spPr>
          <a:xfrm>
            <a:off x="314325" y="5753100"/>
            <a:ext cx="7666038" cy="282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720"/>
              <a:buFont typeface="Arial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720"/>
              <a:buFont typeface="Arial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60"/>
              <a:buFont typeface="Arial"/>
              <a:buNone/>
              <a:defRPr sz="12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60"/>
              <a:buFont typeface="Arial"/>
              <a:buNone/>
              <a:defRPr sz="12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pmi_sp_icon_vtc_rgb.png" id="205" name="Google Shape;205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4325" y="6121302"/>
            <a:ext cx="470095" cy="4700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s with captions 2">
  <p:cSld name="Photos with captions 2"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2"/>
          <p:cNvSpPr txBox="1"/>
          <p:nvPr>
            <p:ph type="title"/>
          </p:nvPr>
        </p:nvSpPr>
        <p:spPr>
          <a:xfrm>
            <a:off x="314325" y="302839"/>
            <a:ext cx="11558588" cy="37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22"/>
          <p:cNvSpPr txBox="1"/>
          <p:nvPr>
            <p:ph idx="10" type="dt"/>
          </p:nvPr>
        </p:nvSpPr>
        <p:spPr>
          <a:xfrm>
            <a:off x="9078912" y="6356350"/>
            <a:ext cx="18176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9" name="Google Shape;209;p22"/>
          <p:cNvSpPr txBox="1"/>
          <p:nvPr>
            <p:ph idx="11" type="ftr"/>
          </p:nvPr>
        </p:nvSpPr>
        <p:spPr>
          <a:xfrm>
            <a:off x="6151562" y="6355977"/>
            <a:ext cx="27955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0" name="Google Shape;210;p22"/>
          <p:cNvSpPr txBox="1"/>
          <p:nvPr>
            <p:ph idx="12" type="sldNum"/>
          </p:nvPr>
        </p:nvSpPr>
        <p:spPr>
          <a:xfrm>
            <a:off x="11465859" y="6356350"/>
            <a:ext cx="407054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11" name="Google Shape;211;p22"/>
          <p:cNvSpPr/>
          <p:nvPr>
            <p:ph idx="2" type="pic"/>
          </p:nvPr>
        </p:nvSpPr>
        <p:spPr>
          <a:xfrm>
            <a:off x="314325" y="1287463"/>
            <a:ext cx="5713413" cy="431323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12" name="Google Shape;212;p22"/>
          <p:cNvSpPr txBox="1"/>
          <p:nvPr>
            <p:ph idx="1" type="body"/>
          </p:nvPr>
        </p:nvSpPr>
        <p:spPr>
          <a:xfrm>
            <a:off x="314325" y="5753100"/>
            <a:ext cx="7666038" cy="282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720"/>
              <a:buFont typeface="Arial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720"/>
              <a:buFont typeface="Arial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60"/>
              <a:buFont typeface="Arial"/>
              <a:buNone/>
              <a:defRPr sz="12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60"/>
              <a:buFont typeface="Arial"/>
              <a:buNone/>
              <a:defRPr sz="12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" name="Google Shape;213;p22"/>
          <p:cNvSpPr/>
          <p:nvPr>
            <p:ph idx="3" type="pic"/>
          </p:nvPr>
        </p:nvSpPr>
        <p:spPr>
          <a:xfrm>
            <a:off x="6143625" y="1287463"/>
            <a:ext cx="5713413" cy="431323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pic>
        <p:nvPicPr>
          <p:cNvPr descr="pmi_sp_icon_vtc_rgb.png" id="214" name="Google Shape;214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4325" y="6121302"/>
            <a:ext cx="470095" cy="4700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am with titles">
  <p:cSld name="Team with titles"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3"/>
          <p:cNvSpPr txBox="1"/>
          <p:nvPr>
            <p:ph type="title"/>
          </p:nvPr>
        </p:nvSpPr>
        <p:spPr>
          <a:xfrm>
            <a:off x="314325" y="302839"/>
            <a:ext cx="11558588" cy="37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7" name="Google Shape;217;p23"/>
          <p:cNvSpPr txBox="1"/>
          <p:nvPr>
            <p:ph idx="10" type="dt"/>
          </p:nvPr>
        </p:nvSpPr>
        <p:spPr>
          <a:xfrm>
            <a:off x="9078912" y="6356350"/>
            <a:ext cx="18176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8" name="Google Shape;218;p23"/>
          <p:cNvSpPr txBox="1"/>
          <p:nvPr>
            <p:ph idx="11" type="ftr"/>
          </p:nvPr>
        </p:nvSpPr>
        <p:spPr>
          <a:xfrm>
            <a:off x="6151562" y="6355977"/>
            <a:ext cx="27955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9" name="Google Shape;219;p23"/>
          <p:cNvSpPr txBox="1"/>
          <p:nvPr>
            <p:ph idx="12" type="sldNum"/>
          </p:nvPr>
        </p:nvSpPr>
        <p:spPr>
          <a:xfrm>
            <a:off x="11465859" y="6356350"/>
            <a:ext cx="407054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0" name="Google Shape;220;p23"/>
          <p:cNvSpPr/>
          <p:nvPr>
            <p:ph idx="2" type="pic"/>
          </p:nvPr>
        </p:nvSpPr>
        <p:spPr>
          <a:xfrm>
            <a:off x="314326" y="1287463"/>
            <a:ext cx="3760788" cy="431323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21" name="Google Shape;221;p23"/>
          <p:cNvSpPr txBox="1"/>
          <p:nvPr>
            <p:ph idx="1" type="body"/>
          </p:nvPr>
        </p:nvSpPr>
        <p:spPr>
          <a:xfrm>
            <a:off x="314325" y="5753100"/>
            <a:ext cx="3760788" cy="282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1" sz="1200" cap="none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720"/>
              <a:buFont typeface="Arial"/>
              <a:buNone/>
              <a:defRPr b="1" sz="1200" cap="none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720"/>
              <a:buFont typeface="Arial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60"/>
              <a:buFont typeface="Arial"/>
              <a:buNone/>
              <a:defRPr sz="12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60"/>
              <a:buFont typeface="Arial"/>
              <a:buNone/>
              <a:defRPr sz="12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2" name="Google Shape;222;p23"/>
          <p:cNvSpPr/>
          <p:nvPr>
            <p:ph idx="3" type="pic"/>
          </p:nvPr>
        </p:nvSpPr>
        <p:spPr>
          <a:xfrm>
            <a:off x="4213226" y="1287463"/>
            <a:ext cx="3760788" cy="431323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23" name="Google Shape;223;p23"/>
          <p:cNvSpPr/>
          <p:nvPr>
            <p:ph idx="4" type="pic"/>
          </p:nvPr>
        </p:nvSpPr>
        <p:spPr>
          <a:xfrm>
            <a:off x="8124826" y="1287463"/>
            <a:ext cx="3760788" cy="431323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24" name="Google Shape;224;p23"/>
          <p:cNvSpPr txBox="1"/>
          <p:nvPr>
            <p:ph idx="5" type="body"/>
          </p:nvPr>
        </p:nvSpPr>
        <p:spPr>
          <a:xfrm>
            <a:off x="4225925" y="5753100"/>
            <a:ext cx="3760788" cy="282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1" sz="1200" cap="none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720"/>
              <a:buFont typeface="Arial"/>
              <a:buNone/>
              <a:defRPr b="1" sz="1200" cap="none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720"/>
              <a:buFont typeface="Arial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60"/>
              <a:buFont typeface="Arial"/>
              <a:buNone/>
              <a:defRPr sz="12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60"/>
              <a:buFont typeface="Arial"/>
              <a:buNone/>
              <a:defRPr sz="12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" name="Google Shape;225;p23"/>
          <p:cNvSpPr txBox="1"/>
          <p:nvPr>
            <p:ph idx="6" type="body"/>
          </p:nvPr>
        </p:nvSpPr>
        <p:spPr>
          <a:xfrm>
            <a:off x="8099425" y="5753100"/>
            <a:ext cx="3760788" cy="282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1" sz="1200" cap="none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720"/>
              <a:buFont typeface="Arial"/>
              <a:buNone/>
              <a:defRPr b="1" sz="1200" cap="none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720"/>
              <a:buFont typeface="Arial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60"/>
              <a:buFont typeface="Arial"/>
              <a:buNone/>
              <a:defRPr sz="12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60"/>
              <a:buFont typeface="Arial"/>
              <a:buNone/>
              <a:defRPr sz="12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pmi_sp_icon_vtc_rgb.png" id="226" name="Google Shape;226;p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4325" y="6121302"/>
            <a:ext cx="470095" cy="4700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ESENTATION COVER 2 PATTERN">
  <p:cSld name="1_PRESENTATION COVER 2 PATTERN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mi_sp_logo_hrz_rgb.png" id="42" name="Google Shape;42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4325" y="253578"/>
            <a:ext cx="1989818" cy="6587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image with title and black text">
  <p:cSld name="Full image with title and black text"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4"/>
          <p:cNvSpPr/>
          <p:nvPr>
            <p:ph idx="2" type="pic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29" name="Google Shape;229;p24"/>
          <p:cNvSpPr txBox="1"/>
          <p:nvPr>
            <p:ph type="title"/>
          </p:nvPr>
        </p:nvSpPr>
        <p:spPr>
          <a:xfrm>
            <a:off x="314325" y="302839"/>
            <a:ext cx="11558588" cy="37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0" name="Google Shape;230;p24"/>
          <p:cNvSpPr txBox="1"/>
          <p:nvPr>
            <p:ph idx="10" type="dt"/>
          </p:nvPr>
        </p:nvSpPr>
        <p:spPr>
          <a:xfrm>
            <a:off x="9078912" y="6356350"/>
            <a:ext cx="18176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24"/>
          <p:cNvSpPr txBox="1"/>
          <p:nvPr>
            <p:ph idx="11" type="ftr"/>
          </p:nvPr>
        </p:nvSpPr>
        <p:spPr>
          <a:xfrm>
            <a:off x="6151562" y="6355977"/>
            <a:ext cx="27955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2" name="Google Shape;232;p24"/>
          <p:cNvSpPr txBox="1"/>
          <p:nvPr>
            <p:ph idx="12" type="sldNum"/>
          </p:nvPr>
        </p:nvSpPr>
        <p:spPr>
          <a:xfrm>
            <a:off x="11465859" y="6356350"/>
            <a:ext cx="407054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3" name="Google Shape;233;p24"/>
          <p:cNvSpPr txBox="1"/>
          <p:nvPr>
            <p:ph idx="1" type="body"/>
          </p:nvPr>
        </p:nvSpPr>
        <p:spPr>
          <a:xfrm>
            <a:off x="314325" y="1638300"/>
            <a:ext cx="3760788" cy="34242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1pPr>
            <a:lvl2pPr indent="-28956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60"/>
              <a:buChar char="•"/>
              <a:defRPr sz="1600"/>
            </a:lvl2pPr>
            <a:lvl3pPr indent="-28956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60"/>
              <a:buChar char="•"/>
              <a:defRPr sz="1600"/>
            </a:lvl3pPr>
            <a:lvl4pPr indent="-30988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80"/>
              <a:buChar char="–"/>
              <a:defRPr sz="1600"/>
            </a:lvl4pPr>
            <a:lvl5pPr indent="-30988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80"/>
              <a:buChar char="–"/>
              <a:defRPr sz="16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pmi_sp_logo_hrz_wht_rgb.png" id="234" name="Google Shape;234;p24"/>
          <p:cNvPicPr preferRelativeResize="0"/>
          <p:nvPr/>
        </p:nvPicPr>
        <p:blipFill rotWithShape="1">
          <a:blip r:embed="rId2">
            <a:alphaModFix/>
          </a:blip>
          <a:srcRect b="0" l="0" r="64374" t="0"/>
          <a:stretch/>
        </p:blipFill>
        <p:spPr>
          <a:xfrm>
            <a:off x="314326" y="6157782"/>
            <a:ext cx="449762" cy="4179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Full image with title and white text">
  <p:cSld name="1_Full image with title and white text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25"/>
          <p:cNvSpPr/>
          <p:nvPr>
            <p:ph idx="2" type="pic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37" name="Google Shape;237;p25"/>
          <p:cNvSpPr txBox="1"/>
          <p:nvPr>
            <p:ph type="title"/>
          </p:nvPr>
        </p:nvSpPr>
        <p:spPr>
          <a:xfrm>
            <a:off x="314325" y="302839"/>
            <a:ext cx="11558588" cy="37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8" name="Google Shape;238;p25"/>
          <p:cNvSpPr txBox="1"/>
          <p:nvPr>
            <p:ph idx="10" type="dt"/>
          </p:nvPr>
        </p:nvSpPr>
        <p:spPr>
          <a:xfrm>
            <a:off x="9078912" y="6356350"/>
            <a:ext cx="18176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9" name="Google Shape;239;p25"/>
          <p:cNvSpPr txBox="1"/>
          <p:nvPr>
            <p:ph idx="11" type="ftr"/>
          </p:nvPr>
        </p:nvSpPr>
        <p:spPr>
          <a:xfrm>
            <a:off x="6151562" y="6355977"/>
            <a:ext cx="27955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25"/>
          <p:cNvSpPr txBox="1"/>
          <p:nvPr>
            <p:ph idx="12" type="sldNum"/>
          </p:nvPr>
        </p:nvSpPr>
        <p:spPr>
          <a:xfrm>
            <a:off x="11465859" y="6356350"/>
            <a:ext cx="407054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41" name="Google Shape;241;p25"/>
          <p:cNvSpPr txBox="1"/>
          <p:nvPr>
            <p:ph idx="1" type="body"/>
          </p:nvPr>
        </p:nvSpPr>
        <p:spPr>
          <a:xfrm>
            <a:off x="314325" y="1638300"/>
            <a:ext cx="3760788" cy="34242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>
                <a:solidFill>
                  <a:schemeClr val="lt1"/>
                </a:solidFill>
              </a:defRPr>
            </a:lvl1pPr>
            <a:lvl2pPr indent="-28956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60"/>
              <a:buChar char="•"/>
              <a:defRPr sz="1600">
                <a:solidFill>
                  <a:schemeClr val="lt1"/>
                </a:solidFill>
              </a:defRPr>
            </a:lvl2pPr>
            <a:lvl3pPr indent="-28956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960"/>
              <a:buChar char="•"/>
              <a:defRPr sz="1600">
                <a:solidFill>
                  <a:schemeClr val="lt1"/>
                </a:solidFill>
              </a:defRPr>
            </a:lvl3pPr>
            <a:lvl4pPr indent="-30988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80"/>
              <a:buChar char="–"/>
              <a:defRPr sz="1600">
                <a:solidFill>
                  <a:schemeClr val="lt1"/>
                </a:solidFill>
              </a:defRPr>
            </a:lvl4pPr>
            <a:lvl5pPr indent="-30988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80"/>
              <a:buChar char="–"/>
              <a:defRPr sz="160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pmi_sp_logo_hrz_wht_rgb.png" id="242" name="Google Shape;242;p25"/>
          <p:cNvPicPr preferRelativeResize="0"/>
          <p:nvPr/>
        </p:nvPicPr>
        <p:blipFill rotWithShape="1">
          <a:blip r:embed="rId2">
            <a:alphaModFix/>
          </a:blip>
          <a:srcRect b="0" l="0" r="64374" t="0"/>
          <a:stretch/>
        </p:blipFill>
        <p:spPr>
          <a:xfrm>
            <a:off x="314326" y="6141070"/>
            <a:ext cx="449762" cy="4179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26"/>
          <p:cNvSpPr txBox="1"/>
          <p:nvPr>
            <p:ph idx="10" type="dt"/>
          </p:nvPr>
        </p:nvSpPr>
        <p:spPr>
          <a:xfrm>
            <a:off x="9078912" y="6356350"/>
            <a:ext cx="18176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5" name="Google Shape;245;p26"/>
          <p:cNvSpPr txBox="1"/>
          <p:nvPr>
            <p:ph idx="11" type="ftr"/>
          </p:nvPr>
        </p:nvSpPr>
        <p:spPr>
          <a:xfrm>
            <a:off x="6151562" y="6355977"/>
            <a:ext cx="27955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26"/>
          <p:cNvSpPr txBox="1"/>
          <p:nvPr>
            <p:ph idx="12" type="sldNum"/>
          </p:nvPr>
        </p:nvSpPr>
        <p:spPr>
          <a:xfrm>
            <a:off x="11465859" y="6356350"/>
            <a:ext cx="407054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pmi_sp_icon_vtc_rgb.png" id="247" name="Google Shape;247;p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4325" y="6121302"/>
            <a:ext cx="470095" cy="4700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PAGE TANGERINE">
  <p:cSld name="QUOTE PAGE TANGERINE">
    <p:bg>
      <p:bgPr>
        <a:solidFill>
          <a:srgbClr val="FF610D"/>
        </a:solidFill>
      </p:bgPr>
    </p:bg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7"/>
          <p:cNvSpPr/>
          <p:nvPr/>
        </p:nvSpPr>
        <p:spPr>
          <a:xfrm>
            <a:off x="0" y="6080499"/>
            <a:ext cx="764088" cy="764088"/>
          </a:xfrm>
          <a:prstGeom prst="rect">
            <a:avLst/>
          </a:prstGeom>
          <a:solidFill>
            <a:srgbClr val="FF61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27"/>
          <p:cNvSpPr txBox="1"/>
          <p:nvPr>
            <p:ph idx="10" type="dt"/>
          </p:nvPr>
        </p:nvSpPr>
        <p:spPr>
          <a:xfrm>
            <a:off x="9078912" y="6356350"/>
            <a:ext cx="18176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1" name="Google Shape;251;p27"/>
          <p:cNvSpPr txBox="1"/>
          <p:nvPr>
            <p:ph idx="11" type="ftr"/>
          </p:nvPr>
        </p:nvSpPr>
        <p:spPr>
          <a:xfrm>
            <a:off x="6151562" y="6355977"/>
            <a:ext cx="27955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2" name="Google Shape;252;p27"/>
          <p:cNvSpPr txBox="1"/>
          <p:nvPr>
            <p:ph idx="12" type="sldNum"/>
          </p:nvPr>
        </p:nvSpPr>
        <p:spPr>
          <a:xfrm>
            <a:off x="11465859" y="6356350"/>
            <a:ext cx="407054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53" name="Google Shape;253;p27"/>
          <p:cNvSpPr txBox="1"/>
          <p:nvPr>
            <p:ph idx="1" type="body"/>
          </p:nvPr>
        </p:nvSpPr>
        <p:spPr>
          <a:xfrm>
            <a:off x="314326" y="341313"/>
            <a:ext cx="4740274" cy="11414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125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 cap="none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840"/>
              <a:buFont typeface="Arial"/>
              <a:buNone/>
              <a:defRPr b="1" sz="1400" cap="none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840"/>
              <a:buFont typeface="Arial"/>
              <a:buNone/>
              <a:defRPr sz="1400" cap="none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560"/>
              <a:buFont typeface="Arial"/>
              <a:buNone/>
              <a:defRPr sz="32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560"/>
              <a:buFont typeface="Arial"/>
              <a:buNone/>
              <a:defRPr sz="320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54" name="Google Shape;254;p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151562" y="-1144839"/>
            <a:ext cx="7139894" cy="713989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mi_sp_logo_hrz_wht_rgb.png" id="255" name="Google Shape;255;p27"/>
          <p:cNvPicPr preferRelativeResize="0"/>
          <p:nvPr/>
        </p:nvPicPr>
        <p:blipFill rotWithShape="1">
          <a:blip r:embed="rId3">
            <a:alphaModFix/>
          </a:blip>
          <a:srcRect b="0" l="0" r="64374" t="0"/>
          <a:stretch/>
        </p:blipFill>
        <p:spPr>
          <a:xfrm>
            <a:off x="314326" y="6157782"/>
            <a:ext cx="449762" cy="4179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PAGE IMAGE">
  <p:cSld name="QUOTE PAGE IMAGE"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28"/>
          <p:cNvSpPr/>
          <p:nvPr>
            <p:ph idx="2" type="pic"/>
          </p:nvPr>
        </p:nvSpPr>
        <p:spPr>
          <a:xfrm>
            <a:off x="4191000" y="0"/>
            <a:ext cx="8001000" cy="6858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258" name="Google Shape;258;p28"/>
          <p:cNvSpPr txBox="1"/>
          <p:nvPr>
            <p:ph idx="10" type="dt"/>
          </p:nvPr>
        </p:nvSpPr>
        <p:spPr>
          <a:xfrm>
            <a:off x="9078912" y="6356350"/>
            <a:ext cx="18176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9" name="Google Shape;259;p28"/>
          <p:cNvSpPr txBox="1"/>
          <p:nvPr>
            <p:ph idx="11" type="ftr"/>
          </p:nvPr>
        </p:nvSpPr>
        <p:spPr>
          <a:xfrm>
            <a:off x="6151562" y="6355977"/>
            <a:ext cx="27955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28"/>
          <p:cNvSpPr txBox="1"/>
          <p:nvPr>
            <p:ph idx="12" type="sldNum"/>
          </p:nvPr>
        </p:nvSpPr>
        <p:spPr>
          <a:xfrm>
            <a:off x="11465859" y="6356350"/>
            <a:ext cx="407054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61" name="Google Shape;261;p28"/>
          <p:cNvSpPr txBox="1"/>
          <p:nvPr>
            <p:ph idx="1" type="body"/>
          </p:nvPr>
        </p:nvSpPr>
        <p:spPr>
          <a:xfrm>
            <a:off x="314326" y="341313"/>
            <a:ext cx="3760787" cy="11414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3125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cap="none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840"/>
              <a:buFont typeface="Arial"/>
              <a:buNone/>
              <a:defRPr b="1" sz="1400" cap="none">
                <a:solidFill>
                  <a:schemeClr val="dk1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840"/>
              <a:buFont typeface="Arial"/>
              <a:buNone/>
              <a:defRPr sz="1400" cap="none">
                <a:solidFill>
                  <a:schemeClr val="dk1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560"/>
              <a:buFont typeface="Arial"/>
              <a:buNone/>
              <a:defRPr sz="3200">
                <a:solidFill>
                  <a:schemeClr val="dk1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560"/>
              <a:buFont typeface="Arial"/>
              <a:buNone/>
              <a:defRPr sz="32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pmi_sp_icon_vtc_rgb.png" id="262" name="Google Shape;262;p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4325" y="6121302"/>
            <a:ext cx="470095" cy="4700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PAGE FULL IMAGE">
  <p:cSld name="QUOTE PAGE FULL IMAGE"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29"/>
          <p:cNvSpPr/>
          <p:nvPr>
            <p:ph idx="2" type="pic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65" name="Google Shape;265;p29"/>
          <p:cNvSpPr txBox="1"/>
          <p:nvPr>
            <p:ph idx="10" type="dt"/>
          </p:nvPr>
        </p:nvSpPr>
        <p:spPr>
          <a:xfrm>
            <a:off x="9078912" y="6356350"/>
            <a:ext cx="18176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6" name="Google Shape;266;p29"/>
          <p:cNvSpPr txBox="1"/>
          <p:nvPr>
            <p:ph idx="11" type="ftr"/>
          </p:nvPr>
        </p:nvSpPr>
        <p:spPr>
          <a:xfrm>
            <a:off x="6151562" y="6355977"/>
            <a:ext cx="27955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" name="Google Shape;267;p29"/>
          <p:cNvSpPr txBox="1"/>
          <p:nvPr>
            <p:ph idx="12" type="sldNum"/>
          </p:nvPr>
        </p:nvSpPr>
        <p:spPr>
          <a:xfrm>
            <a:off x="11465859" y="6356350"/>
            <a:ext cx="407054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68" name="Google Shape;268;p29"/>
          <p:cNvSpPr txBox="1"/>
          <p:nvPr>
            <p:ph idx="1" type="body"/>
          </p:nvPr>
        </p:nvSpPr>
        <p:spPr>
          <a:xfrm>
            <a:off x="314326" y="341313"/>
            <a:ext cx="3760787" cy="11414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3125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 cap="none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840"/>
              <a:buFont typeface="Arial"/>
              <a:buNone/>
              <a:defRPr b="1" sz="1400" cap="none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840"/>
              <a:buFont typeface="Arial"/>
              <a:buNone/>
              <a:defRPr sz="1400" cap="none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560"/>
              <a:buFont typeface="Arial"/>
              <a:buNone/>
              <a:defRPr sz="32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560"/>
              <a:buFont typeface="Arial"/>
              <a:buNone/>
              <a:defRPr sz="320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69" name="Google Shape;269;p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5589" y="6248181"/>
            <a:ext cx="411480" cy="41148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0" name="Google Shape;270;p29"/>
          <p:cNvGrpSpPr/>
          <p:nvPr/>
        </p:nvGrpSpPr>
        <p:grpSpPr>
          <a:xfrm>
            <a:off x="8087519" y="292894"/>
            <a:ext cx="3791004" cy="5788598"/>
            <a:chOff x="8087519" y="292894"/>
            <a:chExt cx="3791004" cy="5788598"/>
          </a:xfrm>
        </p:grpSpPr>
        <p:pic>
          <p:nvPicPr>
            <p:cNvPr id="271" name="Google Shape;271;p2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0047285" y="5187550"/>
              <a:ext cx="863600" cy="8636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2" name="Google Shape;272;p2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1014070" y="3224893"/>
              <a:ext cx="864453" cy="86445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3" name="Google Shape;273;p29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1014070" y="1302004"/>
              <a:ext cx="855663" cy="8556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4" name="Google Shape;274;p29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8087519" y="5232181"/>
              <a:ext cx="849311" cy="84931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5" name="Google Shape;275;p29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9078118" y="1287463"/>
              <a:ext cx="849312" cy="84931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6" name="Google Shape;276;p29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10058347" y="292894"/>
              <a:ext cx="869156" cy="8691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7" name="Google Shape;277;p29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10044113" y="2262188"/>
              <a:ext cx="847725" cy="84772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pmi_sp_logo_hrz_wht_rgb.png" id="278" name="Google Shape;278;p29"/>
          <p:cNvPicPr preferRelativeResize="0"/>
          <p:nvPr/>
        </p:nvPicPr>
        <p:blipFill rotWithShape="1">
          <a:blip r:embed="rId10">
            <a:alphaModFix/>
          </a:blip>
          <a:srcRect b="0" l="0" r="64374" t="0"/>
          <a:stretch/>
        </p:blipFill>
        <p:spPr>
          <a:xfrm>
            <a:off x="314326" y="6157782"/>
            <a:ext cx="449762" cy="4179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LORS and HELPERS">
  <p:cSld name="COLORS and HELPERS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30"/>
          <p:cNvSpPr txBox="1"/>
          <p:nvPr>
            <p:ph idx="10" type="dt"/>
          </p:nvPr>
        </p:nvSpPr>
        <p:spPr>
          <a:xfrm>
            <a:off x="9078912" y="6356350"/>
            <a:ext cx="18176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1" name="Google Shape;281;p30"/>
          <p:cNvSpPr txBox="1"/>
          <p:nvPr>
            <p:ph idx="11" type="ftr"/>
          </p:nvPr>
        </p:nvSpPr>
        <p:spPr>
          <a:xfrm>
            <a:off x="6151562" y="6355977"/>
            <a:ext cx="27955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30"/>
          <p:cNvSpPr txBox="1"/>
          <p:nvPr>
            <p:ph idx="12" type="sldNum"/>
          </p:nvPr>
        </p:nvSpPr>
        <p:spPr>
          <a:xfrm>
            <a:off x="11465859" y="6356350"/>
            <a:ext cx="407054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83" name="Google Shape;283;p30"/>
          <p:cNvSpPr/>
          <p:nvPr/>
        </p:nvSpPr>
        <p:spPr>
          <a:xfrm>
            <a:off x="1842501" y="307975"/>
            <a:ext cx="764088" cy="764088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30"/>
          <p:cNvSpPr/>
          <p:nvPr/>
        </p:nvSpPr>
        <p:spPr>
          <a:xfrm>
            <a:off x="1842501" y="1072063"/>
            <a:ext cx="764088" cy="764088"/>
          </a:xfrm>
          <a:prstGeom prst="rect">
            <a:avLst/>
          </a:prstGeom>
          <a:solidFill>
            <a:srgbClr val="2B008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30"/>
          <p:cNvSpPr/>
          <p:nvPr/>
        </p:nvSpPr>
        <p:spPr>
          <a:xfrm>
            <a:off x="1842501" y="1836151"/>
            <a:ext cx="764088" cy="764088"/>
          </a:xfrm>
          <a:prstGeom prst="rect">
            <a:avLst/>
          </a:prstGeom>
          <a:solidFill>
            <a:srgbClr val="8A66C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30"/>
          <p:cNvSpPr/>
          <p:nvPr/>
        </p:nvSpPr>
        <p:spPr>
          <a:xfrm>
            <a:off x="1842501" y="2600239"/>
            <a:ext cx="764088" cy="764088"/>
          </a:xfrm>
          <a:prstGeom prst="rect">
            <a:avLst/>
          </a:prstGeom>
          <a:solidFill>
            <a:srgbClr val="C4B2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30"/>
          <p:cNvSpPr/>
          <p:nvPr/>
        </p:nvSpPr>
        <p:spPr>
          <a:xfrm>
            <a:off x="314325" y="307975"/>
            <a:ext cx="764088" cy="764088"/>
          </a:xfrm>
          <a:prstGeom prst="rect">
            <a:avLst/>
          </a:prstGeom>
          <a:solidFill>
            <a:srgbClr val="EE6A3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30"/>
          <p:cNvSpPr/>
          <p:nvPr/>
        </p:nvSpPr>
        <p:spPr>
          <a:xfrm>
            <a:off x="314325" y="1072063"/>
            <a:ext cx="764088" cy="764088"/>
          </a:xfrm>
          <a:prstGeom prst="rect">
            <a:avLst/>
          </a:prstGeom>
          <a:solidFill>
            <a:srgbClr val="CD412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30"/>
          <p:cNvSpPr/>
          <p:nvPr/>
        </p:nvSpPr>
        <p:spPr>
          <a:xfrm>
            <a:off x="314325" y="1836151"/>
            <a:ext cx="764088" cy="764088"/>
          </a:xfrm>
          <a:prstGeom prst="rect">
            <a:avLst/>
          </a:prstGeom>
          <a:solidFill>
            <a:srgbClr val="F1986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30"/>
          <p:cNvSpPr/>
          <p:nvPr/>
        </p:nvSpPr>
        <p:spPr>
          <a:xfrm>
            <a:off x="314325" y="2600239"/>
            <a:ext cx="764088" cy="764088"/>
          </a:xfrm>
          <a:prstGeom prst="rect">
            <a:avLst/>
          </a:prstGeom>
          <a:solidFill>
            <a:srgbClr val="F7CBB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30"/>
          <p:cNvSpPr/>
          <p:nvPr/>
        </p:nvSpPr>
        <p:spPr>
          <a:xfrm>
            <a:off x="1078413" y="307975"/>
            <a:ext cx="764088" cy="764088"/>
          </a:xfrm>
          <a:prstGeom prst="rect">
            <a:avLst/>
          </a:prstGeom>
          <a:solidFill>
            <a:srgbClr val="05BFE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30"/>
          <p:cNvSpPr/>
          <p:nvPr/>
        </p:nvSpPr>
        <p:spPr>
          <a:xfrm>
            <a:off x="1078413" y="1072063"/>
            <a:ext cx="764088" cy="764088"/>
          </a:xfrm>
          <a:prstGeom prst="rect">
            <a:avLst/>
          </a:prstGeom>
          <a:solidFill>
            <a:srgbClr val="0080A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30"/>
          <p:cNvSpPr/>
          <p:nvPr/>
        </p:nvSpPr>
        <p:spPr>
          <a:xfrm>
            <a:off x="1078413" y="1836151"/>
            <a:ext cx="764088" cy="764088"/>
          </a:xfrm>
          <a:prstGeom prst="rect">
            <a:avLst/>
          </a:prstGeom>
          <a:solidFill>
            <a:srgbClr val="59D4E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30"/>
          <p:cNvSpPr/>
          <p:nvPr/>
        </p:nvSpPr>
        <p:spPr>
          <a:xfrm>
            <a:off x="1078413" y="2600239"/>
            <a:ext cx="764088" cy="764088"/>
          </a:xfrm>
          <a:prstGeom prst="rect">
            <a:avLst/>
          </a:prstGeom>
          <a:solidFill>
            <a:srgbClr val="ABE8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30"/>
          <p:cNvSpPr/>
          <p:nvPr/>
        </p:nvSpPr>
        <p:spPr>
          <a:xfrm>
            <a:off x="1842501" y="3364327"/>
            <a:ext cx="764088" cy="764088"/>
          </a:xfrm>
          <a:prstGeom prst="rect">
            <a:avLst/>
          </a:prstGeom>
          <a:solidFill>
            <a:srgbClr val="E5DC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30"/>
          <p:cNvSpPr/>
          <p:nvPr/>
        </p:nvSpPr>
        <p:spPr>
          <a:xfrm>
            <a:off x="314325" y="3364327"/>
            <a:ext cx="764088" cy="764088"/>
          </a:xfrm>
          <a:prstGeom prst="rect">
            <a:avLst/>
          </a:prstGeom>
          <a:solidFill>
            <a:srgbClr val="FFE7D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30"/>
          <p:cNvSpPr/>
          <p:nvPr/>
        </p:nvSpPr>
        <p:spPr>
          <a:xfrm>
            <a:off x="1078413" y="3364327"/>
            <a:ext cx="764088" cy="764088"/>
          </a:xfrm>
          <a:prstGeom prst="rect">
            <a:avLst/>
          </a:prstGeom>
          <a:solidFill>
            <a:srgbClr val="DAF5F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mi_sp_icon_vtc_rgb.png" id="298" name="Google Shape;298;p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4325" y="6121302"/>
            <a:ext cx="470095" cy="4700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BLUE MULTI">
  <p:cSld name="1_DIVIDER BLUE MULTI">
    <p:bg>
      <p:bgPr>
        <a:solidFill>
          <a:srgbClr val="06BFE0"/>
        </a:solidFill>
      </p:bgPr>
    </p:bg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7"/>
          <p:cNvSpPr txBox="1"/>
          <p:nvPr>
            <p:ph type="ctrTitle"/>
          </p:nvPr>
        </p:nvSpPr>
        <p:spPr>
          <a:xfrm>
            <a:off x="329184" y="3236976"/>
            <a:ext cx="4842891" cy="9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4166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 cap="none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7"/>
          <p:cNvSpPr/>
          <p:nvPr/>
        </p:nvSpPr>
        <p:spPr>
          <a:xfrm>
            <a:off x="0" y="6080499"/>
            <a:ext cx="764088" cy="764088"/>
          </a:xfrm>
          <a:prstGeom prst="rect">
            <a:avLst/>
          </a:prstGeom>
          <a:solidFill>
            <a:srgbClr val="06BFE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6" name="Google Shape;46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5589" y="6248181"/>
            <a:ext cx="411480" cy="411480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7"/>
          <p:cNvSpPr/>
          <p:nvPr/>
        </p:nvSpPr>
        <p:spPr>
          <a:xfrm>
            <a:off x="16606" y="6093912"/>
            <a:ext cx="1032112" cy="764088"/>
          </a:xfrm>
          <a:prstGeom prst="rect">
            <a:avLst/>
          </a:prstGeom>
          <a:solidFill>
            <a:srgbClr val="05BFE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8" name="Google Shape;48;p7"/>
          <p:cNvGrpSpPr/>
          <p:nvPr/>
        </p:nvGrpSpPr>
        <p:grpSpPr>
          <a:xfrm>
            <a:off x="5157165" y="258988"/>
            <a:ext cx="6733350" cy="5784225"/>
            <a:chOff x="5157165" y="258988"/>
            <a:chExt cx="6733350" cy="5784225"/>
          </a:xfrm>
        </p:grpSpPr>
        <p:pic>
          <p:nvPicPr>
            <p:cNvPr id="49" name="Google Shape;49;p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1026915" y="3253101"/>
              <a:ext cx="863600" cy="8636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0" name="Google Shape;50;p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1017250" y="2252663"/>
              <a:ext cx="864453" cy="86445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1" name="Google Shape;51;p7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8076576" y="4198938"/>
              <a:ext cx="847725" cy="8477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2" name="Google Shape;52;p7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7120516" y="2252663"/>
              <a:ext cx="854075" cy="8540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" name="Google Shape;53;p7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10042526" y="4231936"/>
              <a:ext cx="849312" cy="84931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4" name="Google Shape;54;p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8099425" y="1287463"/>
              <a:ext cx="847725" cy="8477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5" name="Google Shape;55;p7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10022682" y="258988"/>
              <a:ext cx="869156" cy="8691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6" name="Google Shape;56;p7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11042790" y="5195488"/>
              <a:ext cx="847725" cy="8477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7" name="Google Shape;57;p7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5157165" y="3232152"/>
              <a:ext cx="849311" cy="84931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8" name="Google Shape;58;p7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7120516" y="5175477"/>
              <a:ext cx="854075" cy="854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9" name="Google Shape;59;p7"/>
          <p:cNvSpPr txBox="1"/>
          <p:nvPr>
            <p:ph idx="1" type="body"/>
          </p:nvPr>
        </p:nvSpPr>
        <p:spPr>
          <a:xfrm>
            <a:off x="314325" y="5081588"/>
            <a:ext cx="4740275" cy="1012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cap="none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840"/>
              <a:buFont typeface="Arial"/>
              <a:buNone/>
              <a:defRPr sz="14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840"/>
              <a:buFont typeface="Arial"/>
              <a:buNone/>
              <a:defRPr sz="14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20"/>
              <a:buFont typeface="Arial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120"/>
              <a:buFont typeface="Arial"/>
              <a:buNone/>
              <a:defRPr sz="140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pmi_sp_logo_hrz_wht_rgb.png" id="60" name="Google Shape;60;p7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325421" y="348939"/>
            <a:ext cx="2834883" cy="938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TANGERINE PATTERN">
  <p:cSld name="DIVIDER TANGERINE PATTERN">
    <p:bg>
      <p:bgPr>
        <a:solidFill>
          <a:srgbClr val="FF610D"/>
        </a:solid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8"/>
          <p:cNvSpPr txBox="1"/>
          <p:nvPr>
            <p:ph type="ctrTitle"/>
          </p:nvPr>
        </p:nvSpPr>
        <p:spPr>
          <a:xfrm>
            <a:off x="329184" y="3236976"/>
            <a:ext cx="5695382" cy="238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 cap="none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8"/>
          <p:cNvSpPr txBox="1"/>
          <p:nvPr>
            <p:ph idx="10" type="dt"/>
          </p:nvPr>
        </p:nvSpPr>
        <p:spPr>
          <a:xfrm>
            <a:off x="9078912" y="6356350"/>
            <a:ext cx="18176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8"/>
          <p:cNvSpPr txBox="1"/>
          <p:nvPr>
            <p:ph idx="11" type="ftr"/>
          </p:nvPr>
        </p:nvSpPr>
        <p:spPr>
          <a:xfrm>
            <a:off x="6151562" y="6355977"/>
            <a:ext cx="27955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8"/>
          <p:cNvSpPr txBox="1"/>
          <p:nvPr>
            <p:ph idx="12" type="sldNum"/>
          </p:nvPr>
        </p:nvSpPr>
        <p:spPr>
          <a:xfrm>
            <a:off x="11465859" y="6356350"/>
            <a:ext cx="407054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6" name="Google Shape;66;p8"/>
          <p:cNvSpPr/>
          <p:nvPr/>
        </p:nvSpPr>
        <p:spPr>
          <a:xfrm>
            <a:off x="0" y="6080499"/>
            <a:ext cx="764088" cy="764088"/>
          </a:xfrm>
          <a:prstGeom prst="rect">
            <a:avLst/>
          </a:prstGeom>
          <a:solidFill>
            <a:srgbClr val="FF610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7" name="Google Shape;67;p8"/>
          <p:cNvGrpSpPr/>
          <p:nvPr/>
        </p:nvGrpSpPr>
        <p:grpSpPr>
          <a:xfrm>
            <a:off x="6167435" y="2260600"/>
            <a:ext cx="5705479" cy="3782614"/>
            <a:chOff x="6167435" y="2260600"/>
            <a:chExt cx="5705479" cy="3782614"/>
          </a:xfrm>
        </p:grpSpPr>
        <p:pic>
          <p:nvPicPr>
            <p:cNvPr id="68" name="Google Shape;68;p8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10028238" y="4198938"/>
              <a:ext cx="863600" cy="8636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9" name="Google Shape;69;p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1008461" y="3217009"/>
              <a:ext cx="864453" cy="86445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0" name="Google Shape;70;p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1008459" y="2260600"/>
              <a:ext cx="855663" cy="8556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1" name="Google Shape;71;p8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0044112" y="2268537"/>
              <a:ext cx="847725" cy="8477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2" name="Google Shape;72;p8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8097837" y="4213226"/>
              <a:ext cx="849311" cy="84931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3" name="Google Shape;73;p8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11018837" y="5181599"/>
              <a:ext cx="854075" cy="8540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4" name="Google Shape;74;p8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6167435" y="4221043"/>
              <a:ext cx="849312" cy="84931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5" name="Google Shape;75;p8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9078913" y="3212307"/>
              <a:ext cx="869156" cy="8691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6" name="Google Shape;76;p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9078912" y="5195489"/>
              <a:ext cx="847725" cy="84772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pmi_sp_logo_hrz_wht_rgb.png" id="77" name="Google Shape;77;p8"/>
          <p:cNvPicPr preferRelativeResize="0"/>
          <p:nvPr/>
        </p:nvPicPr>
        <p:blipFill rotWithShape="1">
          <a:blip r:embed="rId10">
            <a:alphaModFix/>
          </a:blip>
          <a:srcRect b="0" l="0" r="64374" t="0"/>
          <a:stretch/>
        </p:blipFill>
        <p:spPr>
          <a:xfrm>
            <a:off x="314326" y="6157782"/>
            <a:ext cx="449762" cy="4179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AQUA PATTERN">
  <p:cSld name="DIVIDER AQUA PATTERN">
    <p:bg>
      <p:bgPr>
        <a:solidFill>
          <a:srgbClr val="06BFE0"/>
        </a:solid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9"/>
          <p:cNvSpPr txBox="1"/>
          <p:nvPr>
            <p:ph type="ctrTitle"/>
          </p:nvPr>
        </p:nvSpPr>
        <p:spPr>
          <a:xfrm>
            <a:off x="329184" y="3236976"/>
            <a:ext cx="5707343" cy="238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 cap="none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9"/>
          <p:cNvSpPr txBox="1"/>
          <p:nvPr>
            <p:ph idx="10" type="dt"/>
          </p:nvPr>
        </p:nvSpPr>
        <p:spPr>
          <a:xfrm>
            <a:off x="9078912" y="6356350"/>
            <a:ext cx="18176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9"/>
          <p:cNvSpPr txBox="1"/>
          <p:nvPr>
            <p:ph idx="11" type="ftr"/>
          </p:nvPr>
        </p:nvSpPr>
        <p:spPr>
          <a:xfrm>
            <a:off x="6151562" y="6355977"/>
            <a:ext cx="27955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9"/>
          <p:cNvSpPr txBox="1"/>
          <p:nvPr>
            <p:ph idx="12" type="sldNum"/>
          </p:nvPr>
        </p:nvSpPr>
        <p:spPr>
          <a:xfrm>
            <a:off x="11465859" y="6356350"/>
            <a:ext cx="407054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3" name="Google Shape;83;p9"/>
          <p:cNvSpPr/>
          <p:nvPr/>
        </p:nvSpPr>
        <p:spPr>
          <a:xfrm>
            <a:off x="0" y="6080499"/>
            <a:ext cx="764088" cy="764088"/>
          </a:xfrm>
          <a:prstGeom prst="rect">
            <a:avLst/>
          </a:prstGeom>
          <a:solidFill>
            <a:srgbClr val="06BFE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4" name="Google Shape;84;p9"/>
          <p:cNvGrpSpPr/>
          <p:nvPr/>
        </p:nvGrpSpPr>
        <p:grpSpPr>
          <a:xfrm>
            <a:off x="5180013" y="307975"/>
            <a:ext cx="6710502" cy="5736825"/>
            <a:chOff x="5180013" y="307975"/>
            <a:chExt cx="6710502" cy="5736825"/>
          </a:xfrm>
        </p:grpSpPr>
        <p:pic>
          <p:nvPicPr>
            <p:cNvPr id="85" name="Google Shape;85;p9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10044113" y="2266214"/>
              <a:ext cx="863600" cy="8636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6" name="Google Shape;86;p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155474" y="4198938"/>
              <a:ext cx="864453" cy="86445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7" name="Google Shape;87;p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9078913" y="2274151"/>
              <a:ext cx="855663" cy="8556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8" name="Google Shape;88;p9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180013" y="307975"/>
              <a:ext cx="847725" cy="8477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9" name="Google Shape;89;p9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7124699" y="5195489"/>
              <a:ext cx="849311" cy="84931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0" name="Google Shape;90;p9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7128384" y="307975"/>
              <a:ext cx="854075" cy="8540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1" name="Google Shape;91;p9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11041203" y="1287463"/>
              <a:ext cx="849312" cy="84931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2" name="Google Shape;92;p9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8087519" y="3212307"/>
              <a:ext cx="869156" cy="8691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3" name="Google Shape;93;p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9078912" y="4214813"/>
              <a:ext cx="847725" cy="8477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4" name="Google Shape;94;p9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10044068" y="3232465"/>
              <a:ext cx="849311" cy="84931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5" name="Google Shape;95;p9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126259" y="2282089"/>
              <a:ext cx="847725" cy="84772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pmi_sp_logo_hrz_wht_rgb.png" id="96" name="Google Shape;96;p9"/>
          <p:cNvPicPr preferRelativeResize="0"/>
          <p:nvPr/>
        </p:nvPicPr>
        <p:blipFill rotWithShape="1">
          <a:blip r:embed="rId10">
            <a:alphaModFix/>
          </a:blip>
          <a:srcRect b="0" l="0" r="64374" t="0"/>
          <a:stretch/>
        </p:blipFill>
        <p:spPr>
          <a:xfrm>
            <a:off x="314326" y="6157782"/>
            <a:ext cx="449762" cy="4179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0"/>
          <p:cNvSpPr txBox="1"/>
          <p:nvPr>
            <p:ph type="title"/>
          </p:nvPr>
        </p:nvSpPr>
        <p:spPr>
          <a:xfrm>
            <a:off x="314325" y="302839"/>
            <a:ext cx="11558588" cy="37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10"/>
          <p:cNvSpPr txBox="1"/>
          <p:nvPr>
            <p:ph idx="1" type="body"/>
          </p:nvPr>
        </p:nvSpPr>
        <p:spPr>
          <a:xfrm>
            <a:off x="314325" y="1825625"/>
            <a:ext cx="5705475" cy="421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indent="-29718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80"/>
              <a:buChar char="•"/>
              <a:defRPr/>
            </a:lvl2pPr>
            <a:lvl3pPr indent="-29718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80"/>
              <a:buChar char="•"/>
              <a:defRPr/>
            </a:lvl3pPr>
            <a:lvl4pPr indent="-32004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–"/>
              <a:defRPr/>
            </a:lvl4pPr>
            <a:lvl5pPr indent="-32004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–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0" name="Google Shape;100;p10"/>
          <p:cNvSpPr txBox="1"/>
          <p:nvPr>
            <p:ph idx="2" type="body"/>
          </p:nvPr>
        </p:nvSpPr>
        <p:spPr>
          <a:xfrm>
            <a:off x="6172199" y="1825625"/>
            <a:ext cx="5700713" cy="421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indent="-29718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80"/>
              <a:buChar char="•"/>
              <a:defRPr/>
            </a:lvl2pPr>
            <a:lvl3pPr indent="-29718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80"/>
              <a:buChar char="•"/>
              <a:defRPr/>
            </a:lvl3pPr>
            <a:lvl4pPr indent="-32004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–"/>
              <a:defRPr/>
            </a:lvl4pPr>
            <a:lvl5pPr indent="-32004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–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1" name="Google Shape;101;p10"/>
          <p:cNvSpPr txBox="1"/>
          <p:nvPr>
            <p:ph idx="10" type="dt"/>
          </p:nvPr>
        </p:nvSpPr>
        <p:spPr>
          <a:xfrm>
            <a:off x="9078912" y="6356350"/>
            <a:ext cx="18176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10"/>
          <p:cNvSpPr txBox="1"/>
          <p:nvPr>
            <p:ph idx="11" type="ftr"/>
          </p:nvPr>
        </p:nvSpPr>
        <p:spPr>
          <a:xfrm>
            <a:off x="6151562" y="6355977"/>
            <a:ext cx="27955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10"/>
          <p:cNvSpPr txBox="1"/>
          <p:nvPr>
            <p:ph idx="12" type="sldNum"/>
          </p:nvPr>
        </p:nvSpPr>
        <p:spPr>
          <a:xfrm>
            <a:off x="11465859" y="6356350"/>
            <a:ext cx="407054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pmi_sp_icon_vtc_rgb.png" id="104" name="Google Shape;104;p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4325" y="6121302"/>
            <a:ext cx="470095" cy="4700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hart Content text left">
  <p:cSld name="Chart Content text left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1"/>
          <p:cNvSpPr txBox="1"/>
          <p:nvPr>
            <p:ph type="title"/>
          </p:nvPr>
        </p:nvSpPr>
        <p:spPr>
          <a:xfrm>
            <a:off x="314325" y="302839"/>
            <a:ext cx="5705475" cy="37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11"/>
          <p:cNvSpPr txBox="1"/>
          <p:nvPr>
            <p:ph idx="10" type="dt"/>
          </p:nvPr>
        </p:nvSpPr>
        <p:spPr>
          <a:xfrm>
            <a:off x="9078912" y="6356350"/>
            <a:ext cx="18176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11"/>
          <p:cNvSpPr txBox="1"/>
          <p:nvPr>
            <p:ph idx="11" type="ftr"/>
          </p:nvPr>
        </p:nvSpPr>
        <p:spPr>
          <a:xfrm>
            <a:off x="6151562" y="6355977"/>
            <a:ext cx="27955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11"/>
          <p:cNvSpPr txBox="1"/>
          <p:nvPr>
            <p:ph idx="12" type="sldNum"/>
          </p:nvPr>
        </p:nvSpPr>
        <p:spPr>
          <a:xfrm>
            <a:off x="11465859" y="6356350"/>
            <a:ext cx="407054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0" name="Google Shape;110;p11"/>
          <p:cNvSpPr txBox="1"/>
          <p:nvPr>
            <p:ph idx="1" type="body"/>
          </p:nvPr>
        </p:nvSpPr>
        <p:spPr>
          <a:xfrm>
            <a:off x="314325" y="1612900"/>
            <a:ext cx="4740275" cy="34496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indent="-29718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80"/>
              <a:buChar char="•"/>
              <a:defRPr/>
            </a:lvl2pPr>
            <a:lvl3pPr indent="-29718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80"/>
              <a:buChar char="•"/>
              <a:defRPr/>
            </a:lvl3pPr>
            <a:lvl4pPr indent="-32004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–"/>
              <a:defRPr/>
            </a:lvl4pPr>
            <a:lvl5pPr indent="-32004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40"/>
              <a:buChar char="–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pmi_sp_icon_vtc_rgb.png" id="111" name="Google Shape;111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4325" y="6121302"/>
            <a:ext cx="470095" cy="4700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ESENTATION COVER 1 IMAGE">
  <p:cSld name="PRESENTATION COVER 1 IMAGE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2"/>
          <p:cNvSpPr txBox="1"/>
          <p:nvPr>
            <p:ph type="title"/>
          </p:nvPr>
        </p:nvSpPr>
        <p:spPr>
          <a:xfrm>
            <a:off x="314326" y="1734906"/>
            <a:ext cx="3760788" cy="171926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1428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12"/>
          <p:cNvSpPr txBox="1"/>
          <p:nvPr>
            <p:ph idx="1" type="body"/>
          </p:nvPr>
        </p:nvSpPr>
        <p:spPr>
          <a:xfrm>
            <a:off x="314326" y="3608388"/>
            <a:ext cx="3760788" cy="473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8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15" name="Google Shape;115;p12"/>
          <p:cNvSpPr txBox="1"/>
          <p:nvPr>
            <p:ph idx="2" type="body"/>
          </p:nvPr>
        </p:nvSpPr>
        <p:spPr>
          <a:xfrm>
            <a:off x="314325" y="5603875"/>
            <a:ext cx="3760788" cy="43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600"/>
              <a:buNone/>
              <a:defRPr sz="1000" cap="none"/>
            </a:lvl2pPr>
            <a:lvl3pPr indent="-2667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600"/>
              <a:buChar char="•"/>
              <a:defRPr sz="1000"/>
            </a:lvl3pPr>
            <a:lvl4pPr indent="-2794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800"/>
              <a:buChar char="–"/>
              <a:defRPr sz="1000"/>
            </a:lvl4pPr>
            <a:lvl5pPr indent="-2794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800"/>
              <a:buChar char="–"/>
              <a:defRPr sz="10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6" name="Google Shape;116;p12"/>
          <p:cNvSpPr/>
          <p:nvPr>
            <p:ph idx="3" type="pic"/>
          </p:nvPr>
        </p:nvSpPr>
        <p:spPr>
          <a:xfrm>
            <a:off x="4191000" y="0"/>
            <a:ext cx="80010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grpSp>
        <p:nvGrpSpPr>
          <p:cNvPr id="117" name="Google Shape;117;p12"/>
          <p:cNvGrpSpPr/>
          <p:nvPr/>
        </p:nvGrpSpPr>
        <p:grpSpPr>
          <a:xfrm>
            <a:off x="7116003" y="1285875"/>
            <a:ext cx="4772051" cy="4749800"/>
            <a:chOff x="7116003" y="1285875"/>
            <a:chExt cx="4772051" cy="4749800"/>
          </a:xfrm>
        </p:grpSpPr>
        <p:pic>
          <p:nvPicPr>
            <p:cNvPr id="118" name="Google Shape;118;p12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11023601" y="5172075"/>
              <a:ext cx="863600" cy="8636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9" name="Google Shape;119;p1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1023601" y="2251810"/>
              <a:ext cx="864453" cy="86445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0" name="Google Shape;120;p1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0059990" y="1285875"/>
              <a:ext cx="847725" cy="8477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1" name="Google Shape;121;p1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1037890" y="3233738"/>
              <a:ext cx="849311" cy="84931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2" name="Google Shape;122;p12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7116003" y="2262188"/>
              <a:ext cx="854075" cy="8540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3" name="Google Shape;123;p12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11023601" y="1289844"/>
              <a:ext cx="849312" cy="84931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4" name="Google Shape;124;p12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10044113" y="4198938"/>
              <a:ext cx="869156" cy="8691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5" name="Google Shape;125;p12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9078913" y="5187950"/>
              <a:ext cx="847725" cy="84772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pmi_sp_logo_hrz_rgb.png" id="126" name="Google Shape;126;p1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314325" y="253578"/>
            <a:ext cx="1989818" cy="6587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AQUA DETERMINATION">
  <p:cSld name="DIVIDER AQUA DETERMINATION">
    <p:bg>
      <p:bgPr>
        <a:solidFill>
          <a:srgbClr val="06BFE0"/>
        </a:solidFill>
      </p:bgPr>
    </p:bg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3"/>
          <p:cNvSpPr txBox="1"/>
          <p:nvPr>
            <p:ph type="ctrTitle"/>
          </p:nvPr>
        </p:nvSpPr>
        <p:spPr>
          <a:xfrm>
            <a:off x="329184" y="3236976"/>
            <a:ext cx="572135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 cap="none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13"/>
          <p:cNvSpPr txBox="1"/>
          <p:nvPr>
            <p:ph idx="10" type="dt"/>
          </p:nvPr>
        </p:nvSpPr>
        <p:spPr>
          <a:xfrm>
            <a:off x="9078912" y="6356350"/>
            <a:ext cx="18176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" name="Google Shape;130;p13"/>
          <p:cNvSpPr txBox="1"/>
          <p:nvPr>
            <p:ph idx="11" type="ftr"/>
          </p:nvPr>
        </p:nvSpPr>
        <p:spPr>
          <a:xfrm>
            <a:off x="6151562" y="6355977"/>
            <a:ext cx="27955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13"/>
          <p:cNvSpPr txBox="1"/>
          <p:nvPr>
            <p:ph idx="12" type="sldNum"/>
          </p:nvPr>
        </p:nvSpPr>
        <p:spPr>
          <a:xfrm>
            <a:off x="11465859" y="6356350"/>
            <a:ext cx="407054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2" name="Google Shape;132;p13"/>
          <p:cNvSpPr/>
          <p:nvPr/>
        </p:nvSpPr>
        <p:spPr>
          <a:xfrm>
            <a:off x="0" y="6080499"/>
            <a:ext cx="764088" cy="764088"/>
          </a:xfrm>
          <a:prstGeom prst="rect">
            <a:avLst/>
          </a:prstGeom>
          <a:solidFill>
            <a:srgbClr val="06BFE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3" name="Google Shape;133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141466" y="323291"/>
            <a:ext cx="5721350" cy="57213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mi_sp_logo_hrz_wht_rgb.png" id="134" name="Google Shape;134;p13"/>
          <p:cNvPicPr preferRelativeResize="0"/>
          <p:nvPr/>
        </p:nvPicPr>
        <p:blipFill rotWithShape="1">
          <a:blip r:embed="rId3">
            <a:alphaModFix/>
          </a:blip>
          <a:srcRect b="0" l="0" r="64374" t="0"/>
          <a:stretch/>
        </p:blipFill>
        <p:spPr>
          <a:xfrm>
            <a:off x="314326" y="6157782"/>
            <a:ext cx="449762" cy="4179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7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"/>
          <p:cNvSpPr txBox="1"/>
          <p:nvPr>
            <p:ph type="title"/>
          </p:nvPr>
        </p:nvSpPr>
        <p:spPr>
          <a:xfrm>
            <a:off x="314325" y="302839"/>
            <a:ext cx="11558588" cy="37819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"/>
          <p:cNvSpPr txBox="1"/>
          <p:nvPr>
            <p:ph idx="1" type="body"/>
          </p:nvPr>
        </p:nvSpPr>
        <p:spPr>
          <a:xfrm>
            <a:off x="314325" y="1640541"/>
            <a:ext cx="11558588" cy="430464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2004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610D"/>
              </a:buClr>
              <a:buSzPts val="144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718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610D"/>
              </a:buClr>
              <a:buSzPts val="108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2004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610D"/>
              </a:buClr>
              <a:buSzPts val="1440"/>
              <a:buFont typeface="NTR"/>
              <a:buChar char="–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0988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610D"/>
              </a:buClr>
              <a:buSzPts val="1280"/>
              <a:buFont typeface="NTR"/>
              <a:buChar char="–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"/>
          <p:cNvSpPr txBox="1"/>
          <p:nvPr>
            <p:ph idx="10" type="dt"/>
          </p:nvPr>
        </p:nvSpPr>
        <p:spPr>
          <a:xfrm>
            <a:off x="9078912" y="6356350"/>
            <a:ext cx="18176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"/>
          <p:cNvSpPr txBox="1"/>
          <p:nvPr>
            <p:ph idx="11" type="ftr"/>
          </p:nvPr>
        </p:nvSpPr>
        <p:spPr>
          <a:xfrm>
            <a:off x="6151562" y="6355977"/>
            <a:ext cx="2795587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"/>
          <p:cNvSpPr txBox="1"/>
          <p:nvPr>
            <p:ph idx="12" type="sldNum"/>
          </p:nvPr>
        </p:nvSpPr>
        <p:spPr>
          <a:xfrm>
            <a:off x="11465859" y="6356350"/>
            <a:ext cx="407054" cy="1988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728">
          <p15:clr>
            <a:srgbClr val="F26B43"/>
          </p15:clr>
        </p15:guide>
        <p15:guide id="2" orient="horz" pos="194">
          <p15:clr>
            <a:srgbClr val="F26B43"/>
          </p15:clr>
        </p15:guide>
        <p15:guide id="3" orient="horz" pos="811">
          <p15:clr>
            <a:srgbClr val="F26B43"/>
          </p15:clr>
        </p15:guide>
        <p15:guide id="4" orient="horz" pos="4129">
          <p15:clr>
            <a:srgbClr val="F26B43"/>
          </p15:clr>
        </p15:guide>
        <p15:guide id="5" orient="horz" pos="3802">
          <p15:clr>
            <a:srgbClr val="F26B43"/>
          </p15:clr>
        </p15:guide>
        <p15:guide id="6" orient="horz" pos="3264">
          <p15:clr>
            <a:srgbClr val="F26B43"/>
          </p15:clr>
        </p15:guide>
        <p15:guide id="7" orient="horz" pos="3189">
          <p15:clr>
            <a:srgbClr val="F26B43"/>
          </p15:clr>
        </p15:guide>
        <p15:guide id="8" orient="horz" pos="1344">
          <p15:clr>
            <a:srgbClr val="F26B43"/>
          </p15:clr>
        </p15:guide>
        <p15:guide id="9" orient="horz" pos="1419">
          <p15:clr>
            <a:srgbClr val="F26B43"/>
          </p15:clr>
        </p15:guide>
        <p15:guide id="10" orient="horz" pos="2645">
          <p15:clr>
            <a:srgbClr val="F26B43"/>
          </p15:clr>
        </p15:guide>
        <p15:guide id="11" orient="horz" pos="2571">
          <p15:clr>
            <a:srgbClr val="F26B43"/>
          </p15:clr>
        </p15:guide>
        <p15:guide id="12" orient="horz" pos="1963">
          <p15:clr>
            <a:srgbClr val="F26B43"/>
          </p15:clr>
        </p15:guide>
        <p15:guide id="13" orient="horz" pos="2037">
          <p15:clr>
            <a:srgbClr val="F26B43"/>
          </p15:clr>
        </p15:guide>
        <p15:guide id="14" pos="198">
          <p15:clr>
            <a:srgbClr val="F26B43"/>
          </p15:clr>
        </p15:guide>
        <p15:guide id="15" pos="7479">
          <p15:clr>
            <a:srgbClr val="F26B43"/>
          </p15:clr>
        </p15:guide>
        <p15:guide id="16" pos="6940">
          <p15:clr>
            <a:srgbClr val="F26B43"/>
          </p15:clr>
        </p15:guide>
        <p15:guide id="17" pos="6861">
          <p15:clr>
            <a:srgbClr val="F26B43"/>
          </p15:clr>
        </p15:guide>
        <p15:guide id="18" pos="728">
          <p15:clr>
            <a:srgbClr val="F26B43"/>
          </p15:clr>
        </p15:guide>
        <p15:guide id="19" pos="806">
          <p15:clr>
            <a:srgbClr val="F26B43"/>
          </p15:clr>
        </p15:guide>
        <p15:guide id="20" pos="6327">
          <p15:clr>
            <a:srgbClr val="F26B43"/>
          </p15:clr>
        </p15:guide>
        <p15:guide id="21" pos="6253">
          <p15:clr>
            <a:srgbClr val="F26B43"/>
          </p15:clr>
        </p15:guide>
        <p15:guide id="22" pos="1346">
          <p15:clr>
            <a:srgbClr val="F26B43"/>
          </p15:clr>
        </p15:guide>
        <p15:guide id="23" pos="1415">
          <p15:clr>
            <a:srgbClr val="F26B43"/>
          </p15:clr>
        </p15:guide>
        <p15:guide id="24" pos="1954">
          <p15:clr>
            <a:srgbClr val="F26B43"/>
          </p15:clr>
        </p15:guide>
        <p15:guide id="25" pos="2032">
          <p15:clr>
            <a:srgbClr val="F26B43"/>
          </p15:clr>
        </p15:guide>
        <p15:guide id="26" pos="5719">
          <p15:clr>
            <a:srgbClr val="F26B43"/>
          </p15:clr>
        </p15:guide>
        <p15:guide id="27" pos="5636">
          <p15:clr>
            <a:srgbClr val="F26B43"/>
          </p15:clr>
        </p15:guide>
        <p15:guide id="28" pos="2567">
          <p15:clr>
            <a:srgbClr val="F26B43"/>
          </p15:clr>
        </p15:guide>
        <p15:guide id="29" pos="5101">
          <p15:clr>
            <a:srgbClr val="F26B43"/>
          </p15:clr>
        </p15:guide>
        <p15:guide id="30" pos="2640">
          <p15:clr>
            <a:srgbClr val="F26B43"/>
          </p15:clr>
        </p15:guide>
        <p15:guide id="31" pos="5027">
          <p15:clr>
            <a:srgbClr val="F26B43"/>
          </p15:clr>
        </p15:guide>
        <p15:guide id="32" pos="3184">
          <p15:clr>
            <a:srgbClr val="F26B43"/>
          </p15:clr>
        </p15:guide>
        <p15:guide id="33" pos="3258">
          <p15:clr>
            <a:srgbClr val="F26B43"/>
          </p15:clr>
        </p15:guide>
        <p15:guide id="34" pos="4488">
          <p15:clr>
            <a:srgbClr val="F26B43"/>
          </p15:clr>
        </p15:guide>
        <p15:guide id="35" pos="4410">
          <p15:clr>
            <a:srgbClr val="F26B43"/>
          </p15:clr>
        </p15:guide>
        <p15:guide id="36" pos="3875">
          <p15:clr>
            <a:srgbClr val="F26B43"/>
          </p15:clr>
        </p15:guide>
        <p15:guide id="37" pos="3797">
          <p15:clr>
            <a:srgbClr val="F26B43"/>
          </p15:clr>
        </p15:guide>
        <p15:guide id="38" orient="horz" pos="38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0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"/>
          <p:cNvSpPr txBox="1"/>
          <p:nvPr>
            <p:ph type="title"/>
          </p:nvPr>
        </p:nvSpPr>
        <p:spPr>
          <a:xfrm>
            <a:off x="1432515" y="1311213"/>
            <a:ext cx="3128473" cy="506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US">
                <a:latin typeface="Montserrat"/>
                <a:ea typeface="Montserrat"/>
                <a:cs typeface="Montserrat"/>
                <a:sym typeface="Montserrat"/>
              </a:rPr>
              <a:t>ELEIÇÕES 2026</a:t>
            </a:r>
            <a:endParaRPr/>
          </a:p>
        </p:txBody>
      </p:sp>
      <p:sp>
        <p:nvSpPr>
          <p:cNvPr id="304" name="Google Shape;304;p1"/>
          <p:cNvSpPr txBox="1"/>
          <p:nvPr>
            <p:ph idx="2" type="body"/>
          </p:nvPr>
        </p:nvSpPr>
        <p:spPr>
          <a:xfrm>
            <a:off x="8431212" y="6217651"/>
            <a:ext cx="3760788" cy="43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b="1" lang="en-US" sz="1800">
                <a:latin typeface="Montserrat"/>
                <a:ea typeface="Montserrat"/>
                <a:cs typeface="Montserrat"/>
                <a:sym typeface="Montserrat"/>
              </a:rPr>
              <a:t>Mai/26</a:t>
            </a:r>
            <a:endParaRPr b="1" sz="18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05" name="Google Shape;305;p1"/>
          <p:cNvSpPr txBox="1"/>
          <p:nvPr/>
        </p:nvSpPr>
        <p:spPr>
          <a:xfrm>
            <a:off x="541650" y="2051076"/>
            <a:ext cx="8038677" cy="20621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841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None/>
            </a:pPr>
            <a:r>
              <a:t/>
            </a:r>
            <a:endParaRPr b="1" i="0" sz="16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Char char="⮚"/>
            </a:pPr>
            <a:r>
              <a:rPr b="1" i="0" lang="en-US" sz="16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PRESIDENTE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6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Char char="⮚"/>
            </a:pPr>
            <a:r>
              <a:rPr b="1" i="0" lang="en-US" sz="16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VICE-PRESIDÊNCIA ADMINISTRATIVO (VPA)</a:t>
            </a:r>
            <a:endParaRPr/>
          </a:p>
          <a:p>
            <a:pPr indent="-1841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None/>
            </a:pPr>
            <a:r>
              <a:t/>
            </a:r>
            <a:endParaRPr b="1" i="0" sz="16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Char char="⮚"/>
            </a:pPr>
            <a:r>
              <a:rPr b="1" i="0" lang="en-US" sz="16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VICE-PRESIDÊNCIA DE ASSOCIADOS (VPA)</a:t>
            </a:r>
            <a:br>
              <a:rPr b="1" i="0" lang="en-US" sz="16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b="1" i="0" sz="16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Char char="⮚"/>
            </a:pPr>
            <a:r>
              <a:rPr b="1" i="0" lang="en-US" sz="16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VICE-PRESIDÊNCIA DE DESENVOLVIMENTO PROFISSIONAL (VPDP)</a:t>
            </a:r>
            <a:endParaRPr/>
          </a:p>
        </p:txBody>
      </p:sp>
      <p:sp>
        <p:nvSpPr>
          <p:cNvPr id="306" name="Google Shape;306;p1"/>
          <p:cNvSpPr txBox="1"/>
          <p:nvPr/>
        </p:nvSpPr>
        <p:spPr>
          <a:xfrm>
            <a:off x="904905" y="5386654"/>
            <a:ext cx="6093912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Os eleitos em </a:t>
            </a:r>
            <a:r>
              <a:rPr b="1" i="0" lang="en-US" sz="16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2026</a:t>
            </a:r>
            <a:r>
              <a:rPr b="0" i="0" lang="en-US" sz="16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terão mandato para o período de </a:t>
            </a:r>
            <a:r>
              <a:rPr b="1" i="0" lang="en-US" sz="16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2027–2028</a:t>
            </a:r>
            <a:r>
              <a:rPr b="0" i="0" lang="en-US" sz="16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, considerando o ciclo de </a:t>
            </a:r>
            <a:r>
              <a:rPr b="1" i="0" lang="en-US" sz="16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 anos </a:t>
            </a:r>
            <a:r>
              <a:rPr b="0" i="0" lang="en-US" sz="16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previsto no estatuto.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img.clipartfest.com/416dd7e64275f5319b8120b9201516a1_free-roadmap-clipart-road-map-clipart-black-and-white_800-600.jpeg" id="311" name="Google Shape;311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950720"/>
            <a:ext cx="12192000" cy="4907280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p2"/>
          <p:cNvSpPr/>
          <p:nvPr/>
        </p:nvSpPr>
        <p:spPr>
          <a:xfrm rot="8100000">
            <a:off x="10200747" y="2135040"/>
            <a:ext cx="640080" cy="640080"/>
          </a:xfrm>
          <a:prstGeom prst="teardrop">
            <a:avLst>
              <a:gd fmla="val 177445" name="adj"/>
            </a:avLst>
          </a:prstGeom>
          <a:solidFill>
            <a:srgbClr val="E8A45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13" name="Google Shape;313;p2"/>
          <p:cNvSpPr/>
          <p:nvPr/>
        </p:nvSpPr>
        <p:spPr>
          <a:xfrm rot="8100000">
            <a:off x="3057683" y="3157429"/>
            <a:ext cx="640080" cy="640080"/>
          </a:xfrm>
          <a:prstGeom prst="teardrop">
            <a:avLst>
              <a:gd fmla="val 177445" name="adj"/>
            </a:avLst>
          </a:prstGeom>
          <a:solidFill>
            <a:srgbClr val="DF5F5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14" name="Google Shape;314;p2"/>
          <p:cNvSpPr/>
          <p:nvPr/>
        </p:nvSpPr>
        <p:spPr>
          <a:xfrm rot="8100000">
            <a:off x="5037319" y="2851565"/>
            <a:ext cx="640080" cy="640080"/>
          </a:xfrm>
          <a:prstGeom prst="teardrop">
            <a:avLst>
              <a:gd fmla="val 177445" name="adj"/>
            </a:avLst>
          </a:prstGeom>
          <a:solidFill>
            <a:srgbClr val="69BEB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15" name="Google Shape;315;p2"/>
          <p:cNvSpPr/>
          <p:nvPr/>
        </p:nvSpPr>
        <p:spPr>
          <a:xfrm rot="8100000">
            <a:off x="7619033" y="2515072"/>
            <a:ext cx="640080" cy="640080"/>
          </a:xfrm>
          <a:prstGeom prst="teardrop">
            <a:avLst>
              <a:gd fmla="val 177445" name="adj"/>
            </a:avLst>
          </a:prstGeom>
          <a:solidFill>
            <a:srgbClr val="349DE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16" name="Google Shape;316;p2"/>
          <p:cNvSpPr txBox="1"/>
          <p:nvPr/>
        </p:nvSpPr>
        <p:spPr>
          <a:xfrm>
            <a:off x="2566447" y="5142599"/>
            <a:ext cx="1875000" cy="737400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DF5F5A"/>
              </a:buClr>
              <a:buSzPts val="1600"/>
              <a:buFont typeface="Open Sans"/>
              <a:buNone/>
            </a:pPr>
            <a:r>
              <a:rPr b="1" i="0" lang="en-US" sz="1600" u="none" cap="none" strike="noStrike">
                <a:solidFill>
                  <a:srgbClr val="DF5F5A"/>
                </a:solidFill>
                <a:latin typeface="Open Sans"/>
                <a:ea typeface="Open Sans"/>
                <a:cs typeface="Open Sans"/>
                <a:sym typeface="Open Sans"/>
              </a:rPr>
              <a:t>03/08 – </a:t>
            </a:r>
            <a:r>
              <a:rPr b="1" lang="en-US" sz="1600">
                <a:solidFill>
                  <a:srgbClr val="DF5F5A"/>
                </a:solidFill>
                <a:latin typeface="Open Sans"/>
                <a:ea typeface="Open Sans"/>
                <a:cs typeface="Open Sans"/>
                <a:sym typeface="Open Sans"/>
              </a:rPr>
              <a:t>04</a:t>
            </a:r>
            <a:r>
              <a:rPr b="1" i="0" lang="en-US" sz="1600" u="none" cap="none" strike="noStrike">
                <a:solidFill>
                  <a:srgbClr val="DF5F5A"/>
                </a:solidFill>
                <a:latin typeface="Open Sans"/>
                <a:ea typeface="Open Sans"/>
                <a:cs typeface="Open Sans"/>
                <a:sym typeface="Open Sans"/>
              </a:rPr>
              <a:t>/0</a:t>
            </a:r>
            <a:r>
              <a:rPr b="1" lang="en-US" sz="1600">
                <a:solidFill>
                  <a:srgbClr val="DF5F5A"/>
                </a:solidFill>
                <a:latin typeface="Open Sans"/>
                <a:ea typeface="Open Sans"/>
                <a:cs typeface="Open Sans"/>
                <a:sym typeface="Open Sans"/>
              </a:rPr>
              <a:t>9</a:t>
            </a:r>
            <a:br>
              <a:rPr b="0" i="0" lang="en-US" sz="1050" u="none" cap="none" strike="noStrike">
                <a:solidFill>
                  <a:srgbClr val="44546A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0" i="0" lang="en-US" sz="11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b="1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Recebimento de Canditados</a:t>
            </a:r>
            <a:endParaRPr/>
          </a:p>
        </p:txBody>
      </p:sp>
      <p:sp>
        <p:nvSpPr>
          <p:cNvPr id="317" name="Google Shape;317;p2"/>
          <p:cNvSpPr txBox="1"/>
          <p:nvPr/>
        </p:nvSpPr>
        <p:spPr>
          <a:xfrm>
            <a:off x="7001582" y="4252666"/>
            <a:ext cx="1875000" cy="551100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349DE1"/>
              </a:buClr>
              <a:buSzPts val="1600"/>
              <a:buFont typeface="Open Sans"/>
              <a:buNone/>
            </a:pPr>
            <a:r>
              <a:rPr b="1" lang="en-US" sz="1600">
                <a:solidFill>
                  <a:srgbClr val="349DE1"/>
                </a:solidFill>
                <a:latin typeface="Open Sans"/>
                <a:ea typeface="Open Sans"/>
                <a:cs typeface="Open Sans"/>
                <a:sym typeface="Open Sans"/>
              </a:rPr>
              <a:t>26</a:t>
            </a:r>
            <a:r>
              <a:rPr b="1" i="0" lang="en-US" sz="1600" u="none" cap="none" strike="noStrike">
                <a:solidFill>
                  <a:srgbClr val="349DE1"/>
                </a:solidFill>
                <a:latin typeface="Open Sans"/>
                <a:ea typeface="Open Sans"/>
                <a:cs typeface="Open Sans"/>
                <a:sym typeface="Open Sans"/>
              </a:rPr>
              <a:t>/</a:t>
            </a:r>
            <a:r>
              <a:rPr b="1" lang="en-US" sz="1600">
                <a:solidFill>
                  <a:srgbClr val="349DE1"/>
                </a:solidFill>
                <a:latin typeface="Open Sans"/>
                <a:ea typeface="Open Sans"/>
                <a:cs typeface="Open Sans"/>
                <a:sym typeface="Open Sans"/>
              </a:rPr>
              <a:t>10</a:t>
            </a:r>
            <a:r>
              <a:rPr b="1" i="0" lang="en-US" sz="1600" u="none" cap="none" strike="noStrike">
                <a:solidFill>
                  <a:srgbClr val="349DE1"/>
                </a:solidFill>
                <a:latin typeface="Open Sans"/>
                <a:ea typeface="Open Sans"/>
                <a:cs typeface="Open Sans"/>
                <a:sym typeface="Open Sans"/>
              </a:rPr>
              <a:t> – </a:t>
            </a:r>
            <a:r>
              <a:rPr b="1" lang="en-US" sz="1600">
                <a:solidFill>
                  <a:srgbClr val="349DE1"/>
                </a:solidFill>
                <a:latin typeface="Open Sans"/>
                <a:ea typeface="Open Sans"/>
                <a:cs typeface="Open Sans"/>
                <a:sym typeface="Open Sans"/>
              </a:rPr>
              <a:t>09</a:t>
            </a:r>
            <a:r>
              <a:rPr b="1" i="0" lang="en-US" sz="1600" u="none" cap="none" strike="noStrike">
                <a:solidFill>
                  <a:srgbClr val="349DE1"/>
                </a:solidFill>
                <a:latin typeface="Open Sans"/>
                <a:ea typeface="Open Sans"/>
                <a:cs typeface="Open Sans"/>
                <a:sym typeface="Open Sans"/>
              </a:rPr>
              <a:t>/1</a:t>
            </a:r>
            <a:r>
              <a:rPr b="1" lang="en-US" sz="1600">
                <a:solidFill>
                  <a:srgbClr val="349DE1"/>
                </a:solidFill>
                <a:latin typeface="Open Sans"/>
                <a:ea typeface="Open Sans"/>
                <a:cs typeface="Open Sans"/>
                <a:sym typeface="Open Sans"/>
              </a:rPr>
              <a:t>1</a:t>
            </a:r>
            <a:r>
              <a:rPr b="1" i="0" lang="en-US" sz="1600" u="none" cap="none" strike="noStrike">
                <a:solidFill>
                  <a:srgbClr val="349DE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br>
              <a:rPr b="0" i="0" lang="en-US" sz="1000" u="none" cap="none" strike="noStrike">
                <a:solidFill>
                  <a:srgbClr val="44546A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Período de Votação</a:t>
            </a:r>
            <a:endParaRPr/>
          </a:p>
        </p:txBody>
      </p:sp>
      <p:sp>
        <p:nvSpPr>
          <p:cNvPr id="318" name="Google Shape;318;p2"/>
          <p:cNvSpPr txBox="1"/>
          <p:nvPr/>
        </p:nvSpPr>
        <p:spPr>
          <a:xfrm>
            <a:off x="9583296" y="3864650"/>
            <a:ext cx="1875000" cy="737400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E8A45B"/>
              </a:buClr>
              <a:buSzPts val="1600"/>
              <a:buFont typeface="Open Sans"/>
              <a:buNone/>
            </a:pPr>
            <a:r>
              <a:rPr b="1" lang="en-US" sz="1600">
                <a:solidFill>
                  <a:srgbClr val="E8A45B"/>
                </a:solidFill>
                <a:latin typeface="Open Sans"/>
                <a:ea typeface="Open Sans"/>
                <a:cs typeface="Open Sans"/>
                <a:sym typeface="Open Sans"/>
              </a:rPr>
              <a:t>10</a:t>
            </a:r>
            <a:r>
              <a:rPr b="1" i="0" lang="en-US" sz="1600" u="none" cap="none" strike="noStrike">
                <a:solidFill>
                  <a:srgbClr val="E8A45B"/>
                </a:solidFill>
                <a:latin typeface="Open Sans"/>
                <a:ea typeface="Open Sans"/>
                <a:cs typeface="Open Sans"/>
                <a:sym typeface="Open Sans"/>
              </a:rPr>
              <a:t>/1</a:t>
            </a:r>
            <a:r>
              <a:rPr b="1" lang="en-US" sz="1600">
                <a:solidFill>
                  <a:srgbClr val="E8A45B"/>
                </a:solidFill>
                <a:latin typeface="Open Sans"/>
                <a:ea typeface="Open Sans"/>
                <a:cs typeface="Open Sans"/>
                <a:sym typeface="Open Sans"/>
              </a:rPr>
              <a:t>1</a:t>
            </a:r>
            <a:br>
              <a:rPr b="0" i="0" lang="en-US" sz="1050" u="none" cap="none" strike="noStrike">
                <a:solidFill>
                  <a:srgbClr val="44546A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Divulgação Oficial dos Resultados</a:t>
            </a:r>
            <a:endParaRPr/>
          </a:p>
        </p:txBody>
      </p:sp>
      <p:sp>
        <p:nvSpPr>
          <p:cNvPr id="319" name="Google Shape;319;p2"/>
          <p:cNvSpPr txBox="1"/>
          <p:nvPr/>
        </p:nvSpPr>
        <p:spPr>
          <a:xfrm>
            <a:off x="4458800" y="4689340"/>
            <a:ext cx="1875000" cy="737400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69BEB6"/>
              </a:buClr>
              <a:buSzPts val="1600"/>
              <a:buFont typeface="Open Sans"/>
              <a:buNone/>
            </a:pPr>
            <a:r>
              <a:rPr b="1" lang="en-US" sz="1600">
                <a:solidFill>
                  <a:srgbClr val="69BEB6"/>
                </a:solidFill>
                <a:latin typeface="Open Sans"/>
                <a:ea typeface="Open Sans"/>
                <a:cs typeface="Open Sans"/>
                <a:sym typeface="Open Sans"/>
              </a:rPr>
              <a:t>08</a:t>
            </a:r>
            <a:r>
              <a:rPr b="1" i="0" lang="en-US" sz="1600" u="none" cap="none" strike="noStrike">
                <a:solidFill>
                  <a:srgbClr val="69BEB6"/>
                </a:solidFill>
                <a:latin typeface="Open Sans"/>
                <a:ea typeface="Open Sans"/>
                <a:cs typeface="Open Sans"/>
                <a:sym typeface="Open Sans"/>
              </a:rPr>
              <a:t>/09 – </a:t>
            </a:r>
            <a:r>
              <a:rPr b="1" lang="en-US" sz="1600">
                <a:solidFill>
                  <a:srgbClr val="69BEB6"/>
                </a:solidFill>
                <a:latin typeface="Open Sans"/>
                <a:ea typeface="Open Sans"/>
                <a:cs typeface="Open Sans"/>
                <a:sym typeface="Open Sans"/>
              </a:rPr>
              <a:t>16</a:t>
            </a:r>
            <a:r>
              <a:rPr b="1" i="0" lang="en-US" sz="1600" u="none" cap="none" strike="noStrike">
                <a:solidFill>
                  <a:srgbClr val="69BEB6"/>
                </a:solidFill>
                <a:latin typeface="Open Sans"/>
                <a:ea typeface="Open Sans"/>
                <a:cs typeface="Open Sans"/>
                <a:sym typeface="Open Sans"/>
              </a:rPr>
              <a:t>/</a:t>
            </a:r>
            <a:r>
              <a:rPr b="1" lang="en-US" sz="1600">
                <a:solidFill>
                  <a:srgbClr val="69BEB6"/>
                </a:solidFill>
                <a:latin typeface="Open Sans"/>
                <a:ea typeface="Open Sans"/>
                <a:cs typeface="Open Sans"/>
                <a:sym typeface="Open Sans"/>
              </a:rPr>
              <a:t>09</a:t>
            </a:r>
            <a:br>
              <a:rPr b="0" i="0" lang="en-US" sz="1050" u="none" cap="none" strike="noStrike">
                <a:solidFill>
                  <a:srgbClr val="44546A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0" i="0" lang="en-US" sz="1050" u="none" cap="none" strike="noStrike">
                <a:solidFill>
                  <a:srgbClr val="44546A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b="1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Homologação das Candidaturas</a:t>
            </a:r>
            <a:endParaRPr/>
          </a:p>
        </p:txBody>
      </p:sp>
      <p:grpSp>
        <p:nvGrpSpPr>
          <p:cNvPr id="320" name="Google Shape;320;p2"/>
          <p:cNvGrpSpPr/>
          <p:nvPr/>
        </p:nvGrpSpPr>
        <p:grpSpPr>
          <a:xfrm rot="2700000">
            <a:off x="5194857" y="2932560"/>
            <a:ext cx="285248" cy="496960"/>
            <a:chOff x="4732338" y="4783138"/>
            <a:chExt cx="703263" cy="1225550"/>
          </a:xfrm>
        </p:grpSpPr>
        <p:sp>
          <p:nvSpPr>
            <p:cNvPr id="321" name="Google Shape;321;p2"/>
            <p:cNvSpPr/>
            <p:nvPr/>
          </p:nvSpPr>
          <p:spPr>
            <a:xfrm>
              <a:off x="4732338" y="4783138"/>
              <a:ext cx="703263" cy="1173163"/>
            </a:xfrm>
            <a:custGeom>
              <a:rect b="b" l="l" r="r" t="t"/>
              <a:pathLst>
                <a:path extrusionOk="0" h="310" w="184">
                  <a:moveTo>
                    <a:pt x="50" y="310"/>
                  </a:moveTo>
                  <a:cubicBezTo>
                    <a:pt x="32" y="282"/>
                    <a:pt x="32" y="282"/>
                    <a:pt x="32" y="282"/>
                  </a:cubicBezTo>
                  <a:cubicBezTo>
                    <a:pt x="28" y="276"/>
                    <a:pt x="0" y="230"/>
                    <a:pt x="10" y="199"/>
                  </a:cubicBezTo>
                  <a:cubicBezTo>
                    <a:pt x="14" y="187"/>
                    <a:pt x="24" y="178"/>
                    <a:pt x="39" y="171"/>
                  </a:cubicBezTo>
                  <a:cubicBezTo>
                    <a:pt x="33" y="151"/>
                    <a:pt x="30" y="132"/>
                    <a:pt x="30" y="116"/>
                  </a:cubicBezTo>
                  <a:cubicBezTo>
                    <a:pt x="30" y="102"/>
                    <a:pt x="32" y="87"/>
                    <a:pt x="36" y="73"/>
                  </a:cubicBezTo>
                  <a:cubicBezTo>
                    <a:pt x="36" y="72"/>
                    <a:pt x="36" y="72"/>
                    <a:pt x="36" y="72"/>
                  </a:cubicBezTo>
                  <a:cubicBezTo>
                    <a:pt x="50" y="35"/>
                    <a:pt x="77" y="0"/>
                    <a:pt x="92" y="0"/>
                  </a:cubicBezTo>
                  <a:cubicBezTo>
                    <a:pt x="107" y="0"/>
                    <a:pt x="134" y="35"/>
                    <a:pt x="148" y="72"/>
                  </a:cubicBezTo>
                  <a:cubicBezTo>
                    <a:pt x="148" y="73"/>
                    <a:pt x="148" y="73"/>
                    <a:pt x="148" y="73"/>
                  </a:cubicBezTo>
                  <a:cubicBezTo>
                    <a:pt x="152" y="87"/>
                    <a:pt x="155" y="102"/>
                    <a:pt x="155" y="116"/>
                  </a:cubicBezTo>
                  <a:cubicBezTo>
                    <a:pt x="155" y="132"/>
                    <a:pt x="152" y="151"/>
                    <a:pt x="145" y="171"/>
                  </a:cubicBezTo>
                  <a:cubicBezTo>
                    <a:pt x="160" y="178"/>
                    <a:pt x="170" y="187"/>
                    <a:pt x="174" y="199"/>
                  </a:cubicBezTo>
                  <a:cubicBezTo>
                    <a:pt x="184" y="230"/>
                    <a:pt x="156" y="276"/>
                    <a:pt x="153" y="282"/>
                  </a:cubicBezTo>
                  <a:cubicBezTo>
                    <a:pt x="134" y="310"/>
                    <a:pt x="134" y="310"/>
                    <a:pt x="134" y="310"/>
                  </a:cubicBezTo>
                  <a:cubicBezTo>
                    <a:pt x="134" y="276"/>
                    <a:pt x="134" y="276"/>
                    <a:pt x="134" y="276"/>
                  </a:cubicBezTo>
                  <a:cubicBezTo>
                    <a:pt x="134" y="262"/>
                    <a:pt x="128" y="248"/>
                    <a:pt x="118" y="239"/>
                  </a:cubicBezTo>
                  <a:cubicBezTo>
                    <a:pt x="118" y="239"/>
                    <a:pt x="118" y="239"/>
                    <a:pt x="118" y="240"/>
                  </a:cubicBezTo>
                  <a:cubicBezTo>
                    <a:pt x="115" y="246"/>
                    <a:pt x="115" y="246"/>
                    <a:pt x="115" y="246"/>
                  </a:cubicBezTo>
                  <a:cubicBezTo>
                    <a:pt x="108" y="245"/>
                    <a:pt x="108" y="245"/>
                    <a:pt x="108" y="245"/>
                  </a:cubicBezTo>
                  <a:cubicBezTo>
                    <a:pt x="98" y="245"/>
                    <a:pt x="87" y="245"/>
                    <a:pt x="76" y="245"/>
                  </a:cubicBezTo>
                  <a:cubicBezTo>
                    <a:pt x="69" y="246"/>
                    <a:pt x="69" y="246"/>
                    <a:pt x="69" y="246"/>
                  </a:cubicBezTo>
                  <a:cubicBezTo>
                    <a:pt x="66" y="240"/>
                    <a:pt x="66" y="240"/>
                    <a:pt x="66" y="240"/>
                  </a:cubicBezTo>
                  <a:cubicBezTo>
                    <a:pt x="66" y="239"/>
                    <a:pt x="66" y="239"/>
                    <a:pt x="66" y="239"/>
                  </a:cubicBezTo>
                  <a:cubicBezTo>
                    <a:pt x="56" y="249"/>
                    <a:pt x="50" y="262"/>
                    <a:pt x="50" y="276"/>
                  </a:cubicBezTo>
                  <a:lnTo>
                    <a:pt x="50" y="310"/>
                  </a:lnTo>
                  <a:close/>
                  <a:moveTo>
                    <a:pt x="55" y="79"/>
                  </a:moveTo>
                  <a:cubicBezTo>
                    <a:pt x="52" y="91"/>
                    <a:pt x="50" y="104"/>
                    <a:pt x="50" y="116"/>
                  </a:cubicBezTo>
                  <a:cubicBezTo>
                    <a:pt x="50" y="132"/>
                    <a:pt x="53" y="152"/>
                    <a:pt x="61" y="174"/>
                  </a:cubicBezTo>
                  <a:cubicBezTo>
                    <a:pt x="64" y="184"/>
                    <a:pt x="64" y="184"/>
                    <a:pt x="64" y="184"/>
                  </a:cubicBezTo>
                  <a:cubicBezTo>
                    <a:pt x="54" y="187"/>
                    <a:pt x="54" y="187"/>
                    <a:pt x="54" y="187"/>
                  </a:cubicBezTo>
                  <a:cubicBezTo>
                    <a:pt x="45" y="190"/>
                    <a:pt x="33" y="196"/>
                    <a:pt x="29" y="205"/>
                  </a:cubicBezTo>
                  <a:cubicBezTo>
                    <a:pt x="26" y="216"/>
                    <a:pt x="30" y="233"/>
                    <a:pt x="36" y="247"/>
                  </a:cubicBezTo>
                  <a:cubicBezTo>
                    <a:pt x="42" y="234"/>
                    <a:pt x="52" y="223"/>
                    <a:pt x="65" y="215"/>
                  </a:cubicBezTo>
                  <a:cubicBezTo>
                    <a:pt x="74" y="209"/>
                    <a:pt x="74" y="209"/>
                    <a:pt x="74" y="209"/>
                  </a:cubicBezTo>
                  <a:cubicBezTo>
                    <a:pt x="79" y="219"/>
                    <a:pt x="79" y="219"/>
                    <a:pt x="79" y="219"/>
                  </a:cubicBezTo>
                  <a:cubicBezTo>
                    <a:pt x="80" y="221"/>
                    <a:pt x="81" y="223"/>
                    <a:pt x="82" y="225"/>
                  </a:cubicBezTo>
                  <a:cubicBezTo>
                    <a:pt x="89" y="225"/>
                    <a:pt x="96" y="225"/>
                    <a:pt x="103" y="225"/>
                  </a:cubicBezTo>
                  <a:cubicBezTo>
                    <a:pt x="104" y="223"/>
                    <a:pt x="105" y="221"/>
                    <a:pt x="105" y="219"/>
                  </a:cubicBezTo>
                  <a:cubicBezTo>
                    <a:pt x="110" y="209"/>
                    <a:pt x="110" y="209"/>
                    <a:pt x="110" y="209"/>
                  </a:cubicBezTo>
                  <a:cubicBezTo>
                    <a:pt x="120" y="215"/>
                    <a:pt x="120" y="215"/>
                    <a:pt x="120" y="215"/>
                  </a:cubicBezTo>
                  <a:cubicBezTo>
                    <a:pt x="133" y="223"/>
                    <a:pt x="142" y="234"/>
                    <a:pt x="148" y="247"/>
                  </a:cubicBezTo>
                  <a:cubicBezTo>
                    <a:pt x="154" y="233"/>
                    <a:pt x="159" y="216"/>
                    <a:pt x="155" y="205"/>
                  </a:cubicBezTo>
                  <a:cubicBezTo>
                    <a:pt x="152" y="196"/>
                    <a:pt x="140" y="190"/>
                    <a:pt x="130" y="187"/>
                  </a:cubicBezTo>
                  <a:cubicBezTo>
                    <a:pt x="120" y="184"/>
                    <a:pt x="120" y="184"/>
                    <a:pt x="120" y="184"/>
                  </a:cubicBezTo>
                  <a:cubicBezTo>
                    <a:pt x="123" y="174"/>
                    <a:pt x="123" y="174"/>
                    <a:pt x="123" y="174"/>
                  </a:cubicBezTo>
                  <a:cubicBezTo>
                    <a:pt x="131" y="152"/>
                    <a:pt x="135" y="132"/>
                    <a:pt x="135" y="116"/>
                  </a:cubicBezTo>
                  <a:cubicBezTo>
                    <a:pt x="135" y="104"/>
                    <a:pt x="133" y="91"/>
                    <a:pt x="129" y="79"/>
                  </a:cubicBezTo>
                  <a:cubicBezTo>
                    <a:pt x="117" y="47"/>
                    <a:pt x="99" y="26"/>
                    <a:pt x="92" y="21"/>
                  </a:cubicBezTo>
                  <a:cubicBezTo>
                    <a:pt x="85" y="26"/>
                    <a:pt x="67" y="47"/>
                    <a:pt x="55" y="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40"/>
                <a:buFont typeface="Arial"/>
                <a:buNone/>
              </a:pPr>
              <a:r>
                <a:t/>
              </a:r>
              <a:endParaRPr b="0" i="0" sz="84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322" name="Google Shape;322;p2"/>
            <p:cNvSpPr/>
            <p:nvPr/>
          </p:nvSpPr>
          <p:spPr>
            <a:xfrm>
              <a:off x="4960938" y="5127626"/>
              <a:ext cx="244475" cy="241300"/>
            </a:xfrm>
            <a:custGeom>
              <a:rect b="b" l="l" r="r" t="t"/>
              <a:pathLst>
                <a:path extrusionOk="0" h="64" w="64">
                  <a:moveTo>
                    <a:pt x="32" y="64"/>
                  </a:moveTo>
                  <a:cubicBezTo>
                    <a:pt x="14" y="64"/>
                    <a:pt x="0" y="50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50" y="0"/>
                    <a:pt x="64" y="14"/>
                    <a:pt x="64" y="32"/>
                  </a:cubicBezTo>
                  <a:cubicBezTo>
                    <a:pt x="64" y="50"/>
                    <a:pt x="50" y="64"/>
                    <a:pt x="32" y="64"/>
                  </a:cubicBezTo>
                  <a:close/>
                  <a:moveTo>
                    <a:pt x="32" y="12"/>
                  </a:moveTo>
                  <a:cubicBezTo>
                    <a:pt x="21" y="12"/>
                    <a:pt x="12" y="21"/>
                    <a:pt x="12" y="32"/>
                  </a:cubicBezTo>
                  <a:cubicBezTo>
                    <a:pt x="12" y="43"/>
                    <a:pt x="21" y="52"/>
                    <a:pt x="32" y="52"/>
                  </a:cubicBezTo>
                  <a:cubicBezTo>
                    <a:pt x="43" y="52"/>
                    <a:pt x="52" y="43"/>
                    <a:pt x="52" y="32"/>
                  </a:cubicBezTo>
                  <a:cubicBezTo>
                    <a:pt x="52" y="21"/>
                    <a:pt x="43" y="12"/>
                    <a:pt x="32" y="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40"/>
                <a:buFont typeface="Arial"/>
                <a:buNone/>
              </a:pPr>
              <a:r>
                <a:t/>
              </a:r>
              <a:endParaRPr b="0" i="0" sz="84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323" name="Google Shape;323;p2"/>
            <p:cNvSpPr/>
            <p:nvPr/>
          </p:nvSpPr>
          <p:spPr>
            <a:xfrm>
              <a:off x="4973638" y="5649913"/>
              <a:ext cx="225425" cy="358775"/>
            </a:xfrm>
            <a:custGeom>
              <a:rect b="b" l="l" r="r" t="t"/>
              <a:pathLst>
                <a:path extrusionOk="0" h="95" w="59">
                  <a:moveTo>
                    <a:pt x="29" y="95"/>
                  </a:moveTo>
                  <a:cubicBezTo>
                    <a:pt x="24" y="85"/>
                    <a:pt x="24" y="85"/>
                    <a:pt x="24" y="85"/>
                  </a:cubicBezTo>
                  <a:cubicBezTo>
                    <a:pt x="20" y="77"/>
                    <a:pt x="0" y="38"/>
                    <a:pt x="0" y="26"/>
                  </a:cubicBezTo>
                  <a:cubicBezTo>
                    <a:pt x="0" y="12"/>
                    <a:pt x="13" y="0"/>
                    <a:pt x="29" y="0"/>
                  </a:cubicBezTo>
                  <a:cubicBezTo>
                    <a:pt x="45" y="0"/>
                    <a:pt x="59" y="12"/>
                    <a:pt x="59" y="26"/>
                  </a:cubicBezTo>
                  <a:cubicBezTo>
                    <a:pt x="59" y="38"/>
                    <a:pt x="39" y="77"/>
                    <a:pt x="34" y="85"/>
                  </a:cubicBezTo>
                  <a:lnTo>
                    <a:pt x="29" y="95"/>
                  </a:lnTo>
                  <a:close/>
                  <a:moveTo>
                    <a:pt x="29" y="12"/>
                  </a:moveTo>
                  <a:cubicBezTo>
                    <a:pt x="19" y="12"/>
                    <a:pt x="12" y="18"/>
                    <a:pt x="12" y="26"/>
                  </a:cubicBezTo>
                  <a:cubicBezTo>
                    <a:pt x="12" y="31"/>
                    <a:pt x="20" y="50"/>
                    <a:pt x="29" y="69"/>
                  </a:cubicBezTo>
                  <a:cubicBezTo>
                    <a:pt x="38" y="50"/>
                    <a:pt x="47" y="31"/>
                    <a:pt x="47" y="26"/>
                  </a:cubicBezTo>
                  <a:cubicBezTo>
                    <a:pt x="47" y="18"/>
                    <a:pt x="39" y="12"/>
                    <a:pt x="29" y="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40"/>
                <a:buFont typeface="Arial"/>
                <a:buNone/>
              </a:pPr>
              <a:r>
                <a:t/>
              </a:r>
              <a:endParaRPr b="0" i="0" sz="84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grpSp>
        <p:nvGrpSpPr>
          <p:cNvPr id="324" name="Google Shape;324;p2"/>
          <p:cNvGrpSpPr/>
          <p:nvPr/>
        </p:nvGrpSpPr>
        <p:grpSpPr>
          <a:xfrm rot="2700000">
            <a:off x="7796449" y="2586631"/>
            <a:ext cx="285248" cy="496960"/>
            <a:chOff x="4732338" y="4783138"/>
            <a:chExt cx="703263" cy="1225550"/>
          </a:xfrm>
        </p:grpSpPr>
        <p:sp>
          <p:nvSpPr>
            <p:cNvPr id="325" name="Google Shape;325;p2"/>
            <p:cNvSpPr/>
            <p:nvPr/>
          </p:nvSpPr>
          <p:spPr>
            <a:xfrm>
              <a:off x="4732338" y="4783138"/>
              <a:ext cx="703263" cy="1173163"/>
            </a:xfrm>
            <a:custGeom>
              <a:rect b="b" l="l" r="r" t="t"/>
              <a:pathLst>
                <a:path extrusionOk="0" h="310" w="184">
                  <a:moveTo>
                    <a:pt x="50" y="310"/>
                  </a:moveTo>
                  <a:cubicBezTo>
                    <a:pt x="32" y="282"/>
                    <a:pt x="32" y="282"/>
                    <a:pt x="32" y="282"/>
                  </a:cubicBezTo>
                  <a:cubicBezTo>
                    <a:pt x="28" y="276"/>
                    <a:pt x="0" y="230"/>
                    <a:pt x="10" y="199"/>
                  </a:cubicBezTo>
                  <a:cubicBezTo>
                    <a:pt x="14" y="187"/>
                    <a:pt x="24" y="178"/>
                    <a:pt x="39" y="171"/>
                  </a:cubicBezTo>
                  <a:cubicBezTo>
                    <a:pt x="33" y="151"/>
                    <a:pt x="30" y="132"/>
                    <a:pt x="30" y="116"/>
                  </a:cubicBezTo>
                  <a:cubicBezTo>
                    <a:pt x="30" y="102"/>
                    <a:pt x="32" y="87"/>
                    <a:pt x="36" y="73"/>
                  </a:cubicBezTo>
                  <a:cubicBezTo>
                    <a:pt x="36" y="72"/>
                    <a:pt x="36" y="72"/>
                    <a:pt x="36" y="72"/>
                  </a:cubicBezTo>
                  <a:cubicBezTo>
                    <a:pt x="50" y="35"/>
                    <a:pt x="77" y="0"/>
                    <a:pt x="92" y="0"/>
                  </a:cubicBezTo>
                  <a:cubicBezTo>
                    <a:pt x="107" y="0"/>
                    <a:pt x="134" y="35"/>
                    <a:pt x="148" y="72"/>
                  </a:cubicBezTo>
                  <a:cubicBezTo>
                    <a:pt x="148" y="73"/>
                    <a:pt x="148" y="73"/>
                    <a:pt x="148" y="73"/>
                  </a:cubicBezTo>
                  <a:cubicBezTo>
                    <a:pt x="152" y="87"/>
                    <a:pt x="155" y="102"/>
                    <a:pt x="155" y="116"/>
                  </a:cubicBezTo>
                  <a:cubicBezTo>
                    <a:pt x="155" y="132"/>
                    <a:pt x="152" y="151"/>
                    <a:pt x="145" y="171"/>
                  </a:cubicBezTo>
                  <a:cubicBezTo>
                    <a:pt x="160" y="178"/>
                    <a:pt x="170" y="187"/>
                    <a:pt x="174" y="199"/>
                  </a:cubicBezTo>
                  <a:cubicBezTo>
                    <a:pt x="184" y="230"/>
                    <a:pt x="156" y="276"/>
                    <a:pt x="153" y="282"/>
                  </a:cubicBezTo>
                  <a:cubicBezTo>
                    <a:pt x="134" y="310"/>
                    <a:pt x="134" y="310"/>
                    <a:pt x="134" y="310"/>
                  </a:cubicBezTo>
                  <a:cubicBezTo>
                    <a:pt x="134" y="276"/>
                    <a:pt x="134" y="276"/>
                    <a:pt x="134" y="276"/>
                  </a:cubicBezTo>
                  <a:cubicBezTo>
                    <a:pt x="134" y="262"/>
                    <a:pt x="128" y="248"/>
                    <a:pt x="118" y="239"/>
                  </a:cubicBezTo>
                  <a:cubicBezTo>
                    <a:pt x="118" y="239"/>
                    <a:pt x="118" y="239"/>
                    <a:pt x="118" y="240"/>
                  </a:cubicBezTo>
                  <a:cubicBezTo>
                    <a:pt x="115" y="246"/>
                    <a:pt x="115" y="246"/>
                    <a:pt x="115" y="246"/>
                  </a:cubicBezTo>
                  <a:cubicBezTo>
                    <a:pt x="108" y="245"/>
                    <a:pt x="108" y="245"/>
                    <a:pt x="108" y="245"/>
                  </a:cubicBezTo>
                  <a:cubicBezTo>
                    <a:pt x="98" y="245"/>
                    <a:pt x="87" y="245"/>
                    <a:pt x="76" y="245"/>
                  </a:cubicBezTo>
                  <a:cubicBezTo>
                    <a:pt x="69" y="246"/>
                    <a:pt x="69" y="246"/>
                    <a:pt x="69" y="246"/>
                  </a:cubicBezTo>
                  <a:cubicBezTo>
                    <a:pt x="66" y="240"/>
                    <a:pt x="66" y="240"/>
                    <a:pt x="66" y="240"/>
                  </a:cubicBezTo>
                  <a:cubicBezTo>
                    <a:pt x="66" y="239"/>
                    <a:pt x="66" y="239"/>
                    <a:pt x="66" y="239"/>
                  </a:cubicBezTo>
                  <a:cubicBezTo>
                    <a:pt x="56" y="249"/>
                    <a:pt x="50" y="262"/>
                    <a:pt x="50" y="276"/>
                  </a:cubicBezTo>
                  <a:lnTo>
                    <a:pt x="50" y="310"/>
                  </a:lnTo>
                  <a:close/>
                  <a:moveTo>
                    <a:pt x="55" y="79"/>
                  </a:moveTo>
                  <a:cubicBezTo>
                    <a:pt x="52" y="91"/>
                    <a:pt x="50" y="104"/>
                    <a:pt x="50" y="116"/>
                  </a:cubicBezTo>
                  <a:cubicBezTo>
                    <a:pt x="50" y="132"/>
                    <a:pt x="53" y="152"/>
                    <a:pt x="61" y="174"/>
                  </a:cubicBezTo>
                  <a:cubicBezTo>
                    <a:pt x="64" y="184"/>
                    <a:pt x="64" y="184"/>
                    <a:pt x="64" y="184"/>
                  </a:cubicBezTo>
                  <a:cubicBezTo>
                    <a:pt x="54" y="187"/>
                    <a:pt x="54" y="187"/>
                    <a:pt x="54" y="187"/>
                  </a:cubicBezTo>
                  <a:cubicBezTo>
                    <a:pt x="45" y="190"/>
                    <a:pt x="33" y="196"/>
                    <a:pt x="29" y="205"/>
                  </a:cubicBezTo>
                  <a:cubicBezTo>
                    <a:pt x="26" y="216"/>
                    <a:pt x="30" y="233"/>
                    <a:pt x="36" y="247"/>
                  </a:cubicBezTo>
                  <a:cubicBezTo>
                    <a:pt x="42" y="234"/>
                    <a:pt x="52" y="223"/>
                    <a:pt x="65" y="215"/>
                  </a:cubicBezTo>
                  <a:cubicBezTo>
                    <a:pt x="74" y="209"/>
                    <a:pt x="74" y="209"/>
                    <a:pt x="74" y="209"/>
                  </a:cubicBezTo>
                  <a:cubicBezTo>
                    <a:pt x="79" y="219"/>
                    <a:pt x="79" y="219"/>
                    <a:pt x="79" y="219"/>
                  </a:cubicBezTo>
                  <a:cubicBezTo>
                    <a:pt x="80" y="221"/>
                    <a:pt x="81" y="223"/>
                    <a:pt x="82" y="225"/>
                  </a:cubicBezTo>
                  <a:cubicBezTo>
                    <a:pt x="89" y="225"/>
                    <a:pt x="96" y="225"/>
                    <a:pt x="103" y="225"/>
                  </a:cubicBezTo>
                  <a:cubicBezTo>
                    <a:pt x="104" y="223"/>
                    <a:pt x="105" y="221"/>
                    <a:pt x="105" y="219"/>
                  </a:cubicBezTo>
                  <a:cubicBezTo>
                    <a:pt x="110" y="209"/>
                    <a:pt x="110" y="209"/>
                    <a:pt x="110" y="209"/>
                  </a:cubicBezTo>
                  <a:cubicBezTo>
                    <a:pt x="120" y="215"/>
                    <a:pt x="120" y="215"/>
                    <a:pt x="120" y="215"/>
                  </a:cubicBezTo>
                  <a:cubicBezTo>
                    <a:pt x="133" y="223"/>
                    <a:pt x="142" y="234"/>
                    <a:pt x="148" y="247"/>
                  </a:cubicBezTo>
                  <a:cubicBezTo>
                    <a:pt x="154" y="233"/>
                    <a:pt x="159" y="216"/>
                    <a:pt x="155" y="205"/>
                  </a:cubicBezTo>
                  <a:cubicBezTo>
                    <a:pt x="152" y="196"/>
                    <a:pt x="140" y="190"/>
                    <a:pt x="130" y="187"/>
                  </a:cubicBezTo>
                  <a:cubicBezTo>
                    <a:pt x="120" y="184"/>
                    <a:pt x="120" y="184"/>
                    <a:pt x="120" y="184"/>
                  </a:cubicBezTo>
                  <a:cubicBezTo>
                    <a:pt x="123" y="174"/>
                    <a:pt x="123" y="174"/>
                    <a:pt x="123" y="174"/>
                  </a:cubicBezTo>
                  <a:cubicBezTo>
                    <a:pt x="131" y="152"/>
                    <a:pt x="135" y="132"/>
                    <a:pt x="135" y="116"/>
                  </a:cubicBezTo>
                  <a:cubicBezTo>
                    <a:pt x="135" y="104"/>
                    <a:pt x="133" y="91"/>
                    <a:pt x="129" y="79"/>
                  </a:cubicBezTo>
                  <a:cubicBezTo>
                    <a:pt x="117" y="47"/>
                    <a:pt x="99" y="26"/>
                    <a:pt x="92" y="21"/>
                  </a:cubicBezTo>
                  <a:cubicBezTo>
                    <a:pt x="85" y="26"/>
                    <a:pt x="67" y="47"/>
                    <a:pt x="55" y="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40"/>
                <a:buFont typeface="Arial"/>
                <a:buNone/>
              </a:pPr>
              <a:r>
                <a:t/>
              </a:r>
              <a:endParaRPr b="0" i="0" sz="84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326" name="Google Shape;326;p2"/>
            <p:cNvSpPr/>
            <p:nvPr/>
          </p:nvSpPr>
          <p:spPr>
            <a:xfrm>
              <a:off x="4960938" y="5127626"/>
              <a:ext cx="244475" cy="241300"/>
            </a:xfrm>
            <a:custGeom>
              <a:rect b="b" l="l" r="r" t="t"/>
              <a:pathLst>
                <a:path extrusionOk="0" h="64" w="64">
                  <a:moveTo>
                    <a:pt x="32" y="64"/>
                  </a:moveTo>
                  <a:cubicBezTo>
                    <a:pt x="14" y="64"/>
                    <a:pt x="0" y="50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50" y="0"/>
                    <a:pt x="64" y="14"/>
                    <a:pt x="64" y="32"/>
                  </a:cubicBezTo>
                  <a:cubicBezTo>
                    <a:pt x="64" y="50"/>
                    <a:pt x="50" y="64"/>
                    <a:pt x="32" y="64"/>
                  </a:cubicBezTo>
                  <a:close/>
                  <a:moveTo>
                    <a:pt x="32" y="12"/>
                  </a:moveTo>
                  <a:cubicBezTo>
                    <a:pt x="21" y="12"/>
                    <a:pt x="12" y="21"/>
                    <a:pt x="12" y="32"/>
                  </a:cubicBezTo>
                  <a:cubicBezTo>
                    <a:pt x="12" y="43"/>
                    <a:pt x="21" y="52"/>
                    <a:pt x="32" y="52"/>
                  </a:cubicBezTo>
                  <a:cubicBezTo>
                    <a:pt x="43" y="52"/>
                    <a:pt x="52" y="43"/>
                    <a:pt x="52" y="32"/>
                  </a:cubicBezTo>
                  <a:cubicBezTo>
                    <a:pt x="52" y="21"/>
                    <a:pt x="43" y="12"/>
                    <a:pt x="32" y="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40"/>
                <a:buFont typeface="Arial"/>
                <a:buNone/>
              </a:pPr>
              <a:r>
                <a:t/>
              </a:r>
              <a:endParaRPr b="0" i="0" sz="84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327" name="Google Shape;327;p2"/>
            <p:cNvSpPr/>
            <p:nvPr/>
          </p:nvSpPr>
          <p:spPr>
            <a:xfrm>
              <a:off x="4973638" y="5649913"/>
              <a:ext cx="225425" cy="358775"/>
            </a:xfrm>
            <a:custGeom>
              <a:rect b="b" l="l" r="r" t="t"/>
              <a:pathLst>
                <a:path extrusionOk="0" h="95" w="59">
                  <a:moveTo>
                    <a:pt x="29" y="95"/>
                  </a:moveTo>
                  <a:cubicBezTo>
                    <a:pt x="24" y="85"/>
                    <a:pt x="24" y="85"/>
                    <a:pt x="24" y="85"/>
                  </a:cubicBezTo>
                  <a:cubicBezTo>
                    <a:pt x="20" y="77"/>
                    <a:pt x="0" y="38"/>
                    <a:pt x="0" y="26"/>
                  </a:cubicBezTo>
                  <a:cubicBezTo>
                    <a:pt x="0" y="12"/>
                    <a:pt x="13" y="0"/>
                    <a:pt x="29" y="0"/>
                  </a:cubicBezTo>
                  <a:cubicBezTo>
                    <a:pt x="45" y="0"/>
                    <a:pt x="59" y="12"/>
                    <a:pt x="59" y="26"/>
                  </a:cubicBezTo>
                  <a:cubicBezTo>
                    <a:pt x="59" y="38"/>
                    <a:pt x="39" y="77"/>
                    <a:pt x="34" y="85"/>
                  </a:cubicBezTo>
                  <a:lnTo>
                    <a:pt x="29" y="95"/>
                  </a:lnTo>
                  <a:close/>
                  <a:moveTo>
                    <a:pt x="29" y="12"/>
                  </a:moveTo>
                  <a:cubicBezTo>
                    <a:pt x="19" y="12"/>
                    <a:pt x="12" y="18"/>
                    <a:pt x="12" y="26"/>
                  </a:cubicBezTo>
                  <a:cubicBezTo>
                    <a:pt x="12" y="31"/>
                    <a:pt x="20" y="50"/>
                    <a:pt x="29" y="69"/>
                  </a:cubicBezTo>
                  <a:cubicBezTo>
                    <a:pt x="38" y="50"/>
                    <a:pt x="47" y="31"/>
                    <a:pt x="47" y="26"/>
                  </a:cubicBezTo>
                  <a:cubicBezTo>
                    <a:pt x="47" y="18"/>
                    <a:pt x="39" y="12"/>
                    <a:pt x="29" y="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40"/>
                <a:buFont typeface="Arial"/>
                <a:buNone/>
              </a:pPr>
              <a:r>
                <a:t/>
              </a:r>
              <a:endParaRPr b="0" i="0" sz="84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grpSp>
        <p:nvGrpSpPr>
          <p:cNvPr id="328" name="Google Shape;328;p2"/>
          <p:cNvGrpSpPr/>
          <p:nvPr/>
        </p:nvGrpSpPr>
        <p:grpSpPr>
          <a:xfrm rot="2700000">
            <a:off x="10368224" y="2216116"/>
            <a:ext cx="285248" cy="496960"/>
            <a:chOff x="4732338" y="4783138"/>
            <a:chExt cx="703263" cy="1225550"/>
          </a:xfrm>
        </p:grpSpPr>
        <p:sp>
          <p:nvSpPr>
            <p:cNvPr id="329" name="Google Shape;329;p2"/>
            <p:cNvSpPr/>
            <p:nvPr/>
          </p:nvSpPr>
          <p:spPr>
            <a:xfrm>
              <a:off x="4732338" y="4783138"/>
              <a:ext cx="703263" cy="1173163"/>
            </a:xfrm>
            <a:custGeom>
              <a:rect b="b" l="l" r="r" t="t"/>
              <a:pathLst>
                <a:path extrusionOk="0" h="310" w="184">
                  <a:moveTo>
                    <a:pt x="50" y="310"/>
                  </a:moveTo>
                  <a:cubicBezTo>
                    <a:pt x="32" y="282"/>
                    <a:pt x="32" y="282"/>
                    <a:pt x="32" y="282"/>
                  </a:cubicBezTo>
                  <a:cubicBezTo>
                    <a:pt x="28" y="276"/>
                    <a:pt x="0" y="230"/>
                    <a:pt x="10" y="199"/>
                  </a:cubicBezTo>
                  <a:cubicBezTo>
                    <a:pt x="14" y="187"/>
                    <a:pt x="24" y="178"/>
                    <a:pt x="39" y="171"/>
                  </a:cubicBezTo>
                  <a:cubicBezTo>
                    <a:pt x="33" y="151"/>
                    <a:pt x="30" y="132"/>
                    <a:pt x="30" y="116"/>
                  </a:cubicBezTo>
                  <a:cubicBezTo>
                    <a:pt x="30" y="102"/>
                    <a:pt x="32" y="87"/>
                    <a:pt x="36" y="73"/>
                  </a:cubicBezTo>
                  <a:cubicBezTo>
                    <a:pt x="36" y="72"/>
                    <a:pt x="36" y="72"/>
                    <a:pt x="36" y="72"/>
                  </a:cubicBezTo>
                  <a:cubicBezTo>
                    <a:pt x="50" y="35"/>
                    <a:pt x="77" y="0"/>
                    <a:pt x="92" y="0"/>
                  </a:cubicBezTo>
                  <a:cubicBezTo>
                    <a:pt x="107" y="0"/>
                    <a:pt x="134" y="35"/>
                    <a:pt x="148" y="72"/>
                  </a:cubicBezTo>
                  <a:cubicBezTo>
                    <a:pt x="148" y="73"/>
                    <a:pt x="148" y="73"/>
                    <a:pt x="148" y="73"/>
                  </a:cubicBezTo>
                  <a:cubicBezTo>
                    <a:pt x="152" y="87"/>
                    <a:pt x="155" y="102"/>
                    <a:pt x="155" y="116"/>
                  </a:cubicBezTo>
                  <a:cubicBezTo>
                    <a:pt x="155" y="132"/>
                    <a:pt x="152" y="151"/>
                    <a:pt x="145" y="171"/>
                  </a:cubicBezTo>
                  <a:cubicBezTo>
                    <a:pt x="160" y="178"/>
                    <a:pt x="170" y="187"/>
                    <a:pt x="174" y="199"/>
                  </a:cubicBezTo>
                  <a:cubicBezTo>
                    <a:pt x="184" y="230"/>
                    <a:pt x="156" y="276"/>
                    <a:pt x="153" y="282"/>
                  </a:cubicBezTo>
                  <a:cubicBezTo>
                    <a:pt x="134" y="310"/>
                    <a:pt x="134" y="310"/>
                    <a:pt x="134" y="310"/>
                  </a:cubicBezTo>
                  <a:cubicBezTo>
                    <a:pt x="134" y="276"/>
                    <a:pt x="134" y="276"/>
                    <a:pt x="134" y="276"/>
                  </a:cubicBezTo>
                  <a:cubicBezTo>
                    <a:pt x="134" y="262"/>
                    <a:pt x="128" y="248"/>
                    <a:pt x="118" y="239"/>
                  </a:cubicBezTo>
                  <a:cubicBezTo>
                    <a:pt x="118" y="239"/>
                    <a:pt x="118" y="239"/>
                    <a:pt x="118" y="240"/>
                  </a:cubicBezTo>
                  <a:cubicBezTo>
                    <a:pt x="115" y="246"/>
                    <a:pt x="115" y="246"/>
                    <a:pt x="115" y="246"/>
                  </a:cubicBezTo>
                  <a:cubicBezTo>
                    <a:pt x="108" y="245"/>
                    <a:pt x="108" y="245"/>
                    <a:pt x="108" y="245"/>
                  </a:cubicBezTo>
                  <a:cubicBezTo>
                    <a:pt x="98" y="245"/>
                    <a:pt x="87" y="245"/>
                    <a:pt x="76" y="245"/>
                  </a:cubicBezTo>
                  <a:cubicBezTo>
                    <a:pt x="69" y="246"/>
                    <a:pt x="69" y="246"/>
                    <a:pt x="69" y="246"/>
                  </a:cubicBezTo>
                  <a:cubicBezTo>
                    <a:pt x="66" y="240"/>
                    <a:pt x="66" y="240"/>
                    <a:pt x="66" y="240"/>
                  </a:cubicBezTo>
                  <a:cubicBezTo>
                    <a:pt x="66" y="239"/>
                    <a:pt x="66" y="239"/>
                    <a:pt x="66" y="239"/>
                  </a:cubicBezTo>
                  <a:cubicBezTo>
                    <a:pt x="56" y="249"/>
                    <a:pt x="50" y="262"/>
                    <a:pt x="50" y="276"/>
                  </a:cubicBezTo>
                  <a:lnTo>
                    <a:pt x="50" y="310"/>
                  </a:lnTo>
                  <a:close/>
                  <a:moveTo>
                    <a:pt x="55" y="79"/>
                  </a:moveTo>
                  <a:cubicBezTo>
                    <a:pt x="52" y="91"/>
                    <a:pt x="50" y="104"/>
                    <a:pt x="50" y="116"/>
                  </a:cubicBezTo>
                  <a:cubicBezTo>
                    <a:pt x="50" y="132"/>
                    <a:pt x="53" y="152"/>
                    <a:pt x="61" y="174"/>
                  </a:cubicBezTo>
                  <a:cubicBezTo>
                    <a:pt x="64" y="184"/>
                    <a:pt x="64" y="184"/>
                    <a:pt x="64" y="184"/>
                  </a:cubicBezTo>
                  <a:cubicBezTo>
                    <a:pt x="54" y="187"/>
                    <a:pt x="54" y="187"/>
                    <a:pt x="54" y="187"/>
                  </a:cubicBezTo>
                  <a:cubicBezTo>
                    <a:pt x="45" y="190"/>
                    <a:pt x="33" y="196"/>
                    <a:pt x="29" y="205"/>
                  </a:cubicBezTo>
                  <a:cubicBezTo>
                    <a:pt x="26" y="216"/>
                    <a:pt x="30" y="233"/>
                    <a:pt x="36" y="247"/>
                  </a:cubicBezTo>
                  <a:cubicBezTo>
                    <a:pt x="42" y="234"/>
                    <a:pt x="52" y="223"/>
                    <a:pt x="65" y="215"/>
                  </a:cubicBezTo>
                  <a:cubicBezTo>
                    <a:pt x="74" y="209"/>
                    <a:pt x="74" y="209"/>
                    <a:pt x="74" y="209"/>
                  </a:cubicBezTo>
                  <a:cubicBezTo>
                    <a:pt x="79" y="219"/>
                    <a:pt x="79" y="219"/>
                    <a:pt x="79" y="219"/>
                  </a:cubicBezTo>
                  <a:cubicBezTo>
                    <a:pt x="80" y="221"/>
                    <a:pt x="81" y="223"/>
                    <a:pt x="82" y="225"/>
                  </a:cubicBezTo>
                  <a:cubicBezTo>
                    <a:pt x="89" y="225"/>
                    <a:pt x="96" y="225"/>
                    <a:pt x="103" y="225"/>
                  </a:cubicBezTo>
                  <a:cubicBezTo>
                    <a:pt x="104" y="223"/>
                    <a:pt x="105" y="221"/>
                    <a:pt x="105" y="219"/>
                  </a:cubicBezTo>
                  <a:cubicBezTo>
                    <a:pt x="110" y="209"/>
                    <a:pt x="110" y="209"/>
                    <a:pt x="110" y="209"/>
                  </a:cubicBezTo>
                  <a:cubicBezTo>
                    <a:pt x="120" y="215"/>
                    <a:pt x="120" y="215"/>
                    <a:pt x="120" y="215"/>
                  </a:cubicBezTo>
                  <a:cubicBezTo>
                    <a:pt x="133" y="223"/>
                    <a:pt x="142" y="234"/>
                    <a:pt x="148" y="247"/>
                  </a:cubicBezTo>
                  <a:cubicBezTo>
                    <a:pt x="154" y="233"/>
                    <a:pt x="159" y="216"/>
                    <a:pt x="155" y="205"/>
                  </a:cubicBezTo>
                  <a:cubicBezTo>
                    <a:pt x="152" y="196"/>
                    <a:pt x="140" y="190"/>
                    <a:pt x="130" y="187"/>
                  </a:cubicBezTo>
                  <a:cubicBezTo>
                    <a:pt x="120" y="184"/>
                    <a:pt x="120" y="184"/>
                    <a:pt x="120" y="184"/>
                  </a:cubicBezTo>
                  <a:cubicBezTo>
                    <a:pt x="123" y="174"/>
                    <a:pt x="123" y="174"/>
                    <a:pt x="123" y="174"/>
                  </a:cubicBezTo>
                  <a:cubicBezTo>
                    <a:pt x="131" y="152"/>
                    <a:pt x="135" y="132"/>
                    <a:pt x="135" y="116"/>
                  </a:cubicBezTo>
                  <a:cubicBezTo>
                    <a:pt x="135" y="104"/>
                    <a:pt x="133" y="91"/>
                    <a:pt x="129" y="79"/>
                  </a:cubicBezTo>
                  <a:cubicBezTo>
                    <a:pt x="117" y="47"/>
                    <a:pt x="99" y="26"/>
                    <a:pt x="92" y="21"/>
                  </a:cubicBezTo>
                  <a:cubicBezTo>
                    <a:pt x="85" y="26"/>
                    <a:pt x="67" y="47"/>
                    <a:pt x="55" y="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40"/>
                <a:buFont typeface="Arial"/>
                <a:buNone/>
              </a:pPr>
              <a:r>
                <a:t/>
              </a:r>
              <a:endParaRPr b="0" i="0" sz="84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330" name="Google Shape;330;p2"/>
            <p:cNvSpPr/>
            <p:nvPr/>
          </p:nvSpPr>
          <p:spPr>
            <a:xfrm>
              <a:off x="4960938" y="5127626"/>
              <a:ext cx="244475" cy="241300"/>
            </a:xfrm>
            <a:custGeom>
              <a:rect b="b" l="l" r="r" t="t"/>
              <a:pathLst>
                <a:path extrusionOk="0" h="64" w="64">
                  <a:moveTo>
                    <a:pt x="32" y="64"/>
                  </a:moveTo>
                  <a:cubicBezTo>
                    <a:pt x="14" y="64"/>
                    <a:pt x="0" y="50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50" y="0"/>
                    <a:pt x="64" y="14"/>
                    <a:pt x="64" y="32"/>
                  </a:cubicBezTo>
                  <a:cubicBezTo>
                    <a:pt x="64" y="50"/>
                    <a:pt x="50" y="64"/>
                    <a:pt x="32" y="64"/>
                  </a:cubicBezTo>
                  <a:close/>
                  <a:moveTo>
                    <a:pt x="32" y="12"/>
                  </a:moveTo>
                  <a:cubicBezTo>
                    <a:pt x="21" y="12"/>
                    <a:pt x="12" y="21"/>
                    <a:pt x="12" y="32"/>
                  </a:cubicBezTo>
                  <a:cubicBezTo>
                    <a:pt x="12" y="43"/>
                    <a:pt x="21" y="52"/>
                    <a:pt x="32" y="52"/>
                  </a:cubicBezTo>
                  <a:cubicBezTo>
                    <a:pt x="43" y="52"/>
                    <a:pt x="52" y="43"/>
                    <a:pt x="52" y="32"/>
                  </a:cubicBezTo>
                  <a:cubicBezTo>
                    <a:pt x="52" y="21"/>
                    <a:pt x="43" y="12"/>
                    <a:pt x="32" y="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40"/>
                <a:buFont typeface="Arial"/>
                <a:buNone/>
              </a:pPr>
              <a:r>
                <a:t/>
              </a:r>
              <a:endParaRPr b="0" i="0" sz="84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331" name="Google Shape;331;p2"/>
            <p:cNvSpPr/>
            <p:nvPr/>
          </p:nvSpPr>
          <p:spPr>
            <a:xfrm>
              <a:off x="4973638" y="5649913"/>
              <a:ext cx="225425" cy="358775"/>
            </a:xfrm>
            <a:custGeom>
              <a:rect b="b" l="l" r="r" t="t"/>
              <a:pathLst>
                <a:path extrusionOk="0" h="95" w="59">
                  <a:moveTo>
                    <a:pt x="29" y="95"/>
                  </a:moveTo>
                  <a:cubicBezTo>
                    <a:pt x="24" y="85"/>
                    <a:pt x="24" y="85"/>
                    <a:pt x="24" y="85"/>
                  </a:cubicBezTo>
                  <a:cubicBezTo>
                    <a:pt x="20" y="77"/>
                    <a:pt x="0" y="38"/>
                    <a:pt x="0" y="26"/>
                  </a:cubicBezTo>
                  <a:cubicBezTo>
                    <a:pt x="0" y="12"/>
                    <a:pt x="13" y="0"/>
                    <a:pt x="29" y="0"/>
                  </a:cubicBezTo>
                  <a:cubicBezTo>
                    <a:pt x="45" y="0"/>
                    <a:pt x="59" y="12"/>
                    <a:pt x="59" y="26"/>
                  </a:cubicBezTo>
                  <a:cubicBezTo>
                    <a:pt x="59" y="38"/>
                    <a:pt x="39" y="77"/>
                    <a:pt x="34" y="85"/>
                  </a:cubicBezTo>
                  <a:lnTo>
                    <a:pt x="29" y="95"/>
                  </a:lnTo>
                  <a:close/>
                  <a:moveTo>
                    <a:pt x="29" y="12"/>
                  </a:moveTo>
                  <a:cubicBezTo>
                    <a:pt x="19" y="12"/>
                    <a:pt x="12" y="18"/>
                    <a:pt x="12" y="26"/>
                  </a:cubicBezTo>
                  <a:cubicBezTo>
                    <a:pt x="12" y="31"/>
                    <a:pt x="20" y="50"/>
                    <a:pt x="29" y="69"/>
                  </a:cubicBezTo>
                  <a:cubicBezTo>
                    <a:pt x="38" y="50"/>
                    <a:pt x="47" y="31"/>
                    <a:pt x="47" y="26"/>
                  </a:cubicBezTo>
                  <a:cubicBezTo>
                    <a:pt x="47" y="18"/>
                    <a:pt x="39" y="12"/>
                    <a:pt x="29" y="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40"/>
                <a:buFont typeface="Arial"/>
                <a:buNone/>
              </a:pPr>
              <a:r>
                <a:t/>
              </a:r>
              <a:endParaRPr b="0" i="0" sz="84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grpSp>
        <p:nvGrpSpPr>
          <p:cNvPr id="332" name="Google Shape;332;p2"/>
          <p:cNvGrpSpPr/>
          <p:nvPr/>
        </p:nvGrpSpPr>
        <p:grpSpPr>
          <a:xfrm rot="2700000">
            <a:off x="3222625" y="3220480"/>
            <a:ext cx="285248" cy="496960"/>
            <a:chOff x="4732338" y="4783138"/>
            <a:chExt cx="703263" cy="1225550"/>
          </a:xfrm>
        </p:grpSpPr>
        <p:sp>
          <p:nvSpPr>
            <p:cNvPr id="333" name="Google Shape;333;p2"/>
            <p:cNvSpPr/>
            <p:nvPr/>
          </p:nvSpPr>
          <p:spPr>
            <a:xfrm>
              <a:off x="4732338" y="4783138"/>
              <a:ext cx="703263" cy="1173163"/>
            </a:xfrm>
            <a:custGeom>
              <a:rect b="b" l="l" r="r" t="t"/>
              <a:pathLst>
                <a:path extrusionOk="0" h="310" w="184">
                  <a:moveTo>
                    <a:pt x="50" y="310"/>
                  </a:moveTo>
                  <a:cubicBezTo>
                    <a:pt x="32" y="282"/>
                    <a:pt x="32" y="282"/>
                    <a:pt x="32" y="282"/>
                  </a:cubicBezTo>
                  <a:cubicBezTo>
                    <a:pt x="28" y="276"/>
                    <a:pt x="0" y="230"/>
                    <a:pt x="10" y="199"/>
                  </a:cubicBezTo>
                  <a:cubicBezTo>
                    <a:pt x="14" y="187"/>
                    <a:pt x="24" y="178"/>
                    <a:pt x="39" y="171"/>
                  </a:cubicBezTo>
                  <a:cubicBezTo>
                    <a:pt x="33" y="151"/>
                    <a:pt x="30" y="132"/>
                    <a:pt x="30" y="116"/>
                  </a:cubicBezTo>
                  <a:cubicBezTo>
                    <a:pt x="30" y="102"/>
                    <a:pt x="32" y="87"/>
                    <a:pt x="36" y="73"/>
                  </a:cubicBezTo>
                  <a:cubicBezTo>
                    <a:pt x="36" y="72"/>
                    <a:pt x="36" y="72"/>
                    <a:pt x="36" y="72"/>
                  </a:cubicBezTo>
                  <a:cubicBezTo>
                    <a:pt x="50" y="35"/>
                    <a:pt x="77" y="0"/>
                    <a:pt x="92" y="0"/>
                  </a:cubicBezTo>
                  <a:cubicBezTo>
                    <a:pt x="107" y="0"/>
                    <a:pt x="134" y="35"/>
                    <a:pt x="148" y="72"/>
                  </a:cubicBezTo>
                  <a:cubicBezTo>
                    <a:pt x="148" y="73"/>
                    <a:pt x="148" y="73"/>
                    <a:pt x="148" y="73"/>
                  </a:cubicBezTo>
                  <a:cubicBezTo>
                    <a:pt x="152" y="87"/>
                    <a:pt x="155" y="102"/>
                    <a:pt x="155" y="116"/>
                  </a:cubicBezTo>
                  <a:cubicBezTo>
                    <a:pt x="155" y="132"/>
                    <a:pt x="152" y="151"/>
                    <a:pt x="145" y="171"/>
                  </a:cubicBezTo>
                  <a:cubicBezTo>
                    <a:pt x="160" y="178"/>
                    <a:pt x="170" y="187"/>
                    <a:pt x="174" y="199"/>
                  </a:cubicBezTo>
                  <a:cubicBezTo>
                    <a:pt x="184" y="230"/>
                    <a:pt x="156" y="276"/>
                    <a:pt x="153" y="282"/>
                  </a:cubicBezTo>
                  <a:cubicBezTo>
                    <a:pt x="134" y="310"/>
                    <a:pt x="134" y="310"/>
                    <a:pt x="134" y="310"/>
                  </a:cubicBezTo>
                  <a:cubicBezTo>
                    <a:pt x="134" y="276"/>
                    <a:pt x="134" y="276"/>
                    <a:pt x="134" y="276"/>
                  </a:cubicBezTo>
                  <a:cubicBezTo>
                    <a:pt x="134" y="262"/>
                    <a:pt x="128" y="248"/>
                    <a:pt x="118" y="239"/>
                  </a:cubicBezTo>
                  <a:cubicBezTo>
                    <a:pt x="118" y="239"/>
                    <a:pt x="118" y="239"/>
                    <a:pt x="118" y="240"/>
                  </a:cubicBezTo>
                  <a:cubicBezTo>
                    <a:pt x="115" y="246"/>
                    <a:pt x="115" y="246"/>
                    <a:pt x="115" y="246"/>
                  </a:cubicBezTo>
                  <a:cubicBezTo>
                    <a:pt x="108" y="245"/>
                    <a:pt x="108" y="245"/>
                    <a:pt x="108" y="245"/>
                  </a:cubicBezTo>
                  <a:cubicBezTo>
                    <a:pt x="98" y="245"/>
                    <a:pt x="87" y="245"/>
                    <a:pt x="76" y="245"/>
                  </a:cubicBezTo>
                  <a:cubicBezTo>
                    <a:pt x="69" y="246"/>
                    <a:pt x="69" y="246"/>
                    <a:pt x="69" y="246"/>
                  </a:cubicBezTo>
                  <a:cubicBezTo>
                    <a:pt x="66" y="240"/>
                    <a:pt x="66" y="240"/>
                    <a:pt x="66" y="240"/>
                  </a:cubicBezTo>
                  <a:cubicBezTo>
                    <a:pt x="66" y="239"/>
                    <a:pt x="66" y="239"/>
                    <a:pt x="66" y="239"/>
                  </a:cubicBezTo>
                  <a:cubicBezTo>
                    <a:pt x="56" y="249"/>
                    <a:pt x="50" y="262"/>
                    <a:pt x="50" y="276"/>
                  </a:cubicBezTo>
                  <a:lnTo>
                    <a:pt x="50" y="310"/>
                  </a:lnTo>
                  <a:close/>
                  <a:moveTo>
                    <a:pt x="55" y="79"/>
                  </a:moveTo>
                  <a:cubicBezTo>
                    <a:pt x="52" y="91"/>
                    <a:pt x="50" y="104"/>
                    <a:pt x="50" y="116"/>
                  </a:cubicBezTo>
                  <a:cubicBezTo>
                    <a:pt x="50" y="132"/>
                    <a:pt x="53" y="152"/>
                    <a:pt x="61" y="174"/>
                  </a:cubicBezTo>
                  <a:cubicBezTo>
                    <a:pt x="64" y="184"/>
                    <a:pt x="64" y="184"/>
                    <a:pt x="64" y="184"/>
                  </a:cubicBezTo>
                  <a:cubicBezTo>
                    <a:pt x="54" y="187"/>
                    <a:pt x="54" y="187"/>
                    <a:pt x="54" y="187"/>
                  </a:cubicBezTo>
                  <a:cubicBezTo>
                    <a:pt x="45" y="190"/>
                    <a:pt x="33" y="196"/>
                    <a:pt x="29" y="205"/>
                  </a:cubicBezTo>
                  <a:cubicBezTo>
                    <a:pt x="26" y="216"/>
                    <a:pt x="30" y="233"/>
                    <a:pt x="36" y="247"/>
                  </a:cubicBezTo>
                  <a:cubicBezTo>
                    <a:pt x="42" y="234"/>
                    <a:pt x="52" y="223"/>
                    <a:pt x="65" y="215"/>
                  </a:cubicBezTo>
                  <a:cubicBezTo>
                    <a:pt x="74" y="209"/>
                    <a:pt x="74" y="209"/>
                    <a:pt x="74" y="209"/>
                  </a:cubicBezTo>
                  <a:cubicBezTo>
                    <a:pt x="79" y="219"/>
                    <a:pt x="79" y="219"/>
                    <a:pt x="79" y="219"/>
                  </a:cubicBezTo>
                  <a:cubicBezTo>
                    <a:pt x="80" y="221"/>
                    <a:pt x="81" y="223"/>
                    <a:pt x="82" y="225"/>
                  </a:cubicBezTo>
                  <a:cubicBezTo>
                    <a:pt x="89" y="225"/>
                    <a:pt x="96" y="225"/>
                    <a:pt x="103" y="225"/>
                  </a:cubicBezTo>
                  <a:cubicBezTo>
                    <a:pt x="104" y="223"/>
                    <a:pt x="105" y="221"/>
                    <a:pt x="105" y="219"/>
                  </a:cubicBezTo>
                  <a:cubicBezTo>
                    <a:pt x="110" y="209"/>
                    <a:pt x="110" y="209"/>
                    <a:pt x="110" y="209"/>
                  </a:cubicBezTo>
                  <a:cubicBezTo>
                    <a:pt x="120" y="215"/>
                    <a:pt x="120" y="215"/>
                    <a:pt x="120" y="215"/>
                  </a:cubicBezTo>
                  <a:cubicBezTo>
                    <a:pt x="133" y="223"/>
                    <a:pt x="142" y="234"/>
                    <a:pt x="148" y="247"/>
                  </a:cubicBezTo>
                  <a:cubicBezTo>
                    <a:pt x="154" y="233"/>
                    <a:pt x="159" y="216"/>
                    <a:pt x="155" y="205"/>
                  </a:cubicBezTo>
                  <a:cubicBezTo>
                    <a:pt x="152" y="196"/>
                    <a:pt x="140" y="190"/>
                    <a:pt x="130" y="187"/>
                  </a:cubicBezTo>
                  <a:cubicBezTo>
                    <a:pt x="120" y="184"/>
                    <a:pt x="120" y="184"/>
                    <a:pt x="120" y="184"/>
                  </a:cubicBezTo>
                  <a:cubicBezTo>
                    <a:pt x="123" y="174"/>
                    <a:pt x="123" y="174"/>
                    <a:pt x="123" y="174"/>
                  </a:cubicBezTo>
                  <a:cubicBezTo>
                    <a:pt x="131" y="152"/>
                    <a:pt x="135" y="132"/>
                    <a:pt x="135" y="116"/>
                  </a:cubicBezTo>
                  <a:cubicBezTo>
                    <a:pt x="135" y="104"/>
                    <a:pt x="133" y="91"/>
                    <a:pt x="129" y="79"/>
                  </a:cubicBezTo>
                  <a:cubicBezTo>
                    <a:pt x="117" y="47"/>
                    <a:pt x="99" y="26"/>
                    <a:pt x="92" y="21"/>
                  </a:cubicBezTo>
                  <a:cubicBezTo>
                    <a:pt x="85" y="26"/>
                    <a:pt x="67" y="47"/>
                    <a:pt x="55" y="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40"/>
                <a:buFont typeface="Arial"/>
                <a:buNone/>
              </a:pPr>
              <a:r>
                <a:t/>
              </a:r>
              <a:endParaRPr b="0" i="0" sz="84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334" name="Google Shape;334;p2"/>
            <p:cNvSpPr/>
            <p:nvPr/>
          </p:nvSpPr>
          <p:spPr>
            <a:xfrm>
              <a:off x="4960938" y="5127626"/>
              <a:ext cx="244475" cy="241300"/>
            </a:xfrm>
            <a:custGeom>
              <a:rect b="b" l="l" r="r" t="t"/>
              <a:pathLst>
                <a:path extrusionOk="0" h="64" w="64">
                  <a:moveTo>
                    <a:pt x="32" y="64"/>
                  </a:moveTo>
                  <a:cubicBezTo>
                    <a:pt x="14" y="64"/>
                    <a:pt x="0" y="50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50" y="0"/>
                    <a:pt x="64" y="14"/>
                    <a:pt x="64" y="32"/>
                  </a:cubicBezTo>
                  <a:cubicBezTo>
                    <a:pt x="64" y="50"/>
                    <a:pt x="50" y="64"/>
                    <a:pt x="32" y="64"/>
                  </a:cubicBezTo>
                  <a:close/>
                  <a:moveTo>
                    <a:pt x="32" y="12"/>
                  </a:moveTo>
                  <a:cubicBezTo>
                    <a:pt x="21" y="12"/>
                    <a:pt x="12" y="21"/>
                    <a:pt x="12" y="32"/>
                  </a:cubicBezTo>
                  <a:cubicBezTo>
                    <a:pt x="12" y="43"/>
                    <a:pt x="21" y="52"/>
                    <a:pt x="32" y="52"/>
                  </a:cubicBezTo>
                  <a:cubicBezTo>
                    <a:pt x="43" y="52"/>
                    <a:pt x="52" y="43"/>
                    <a:pt x="52" y="32"/>
                  </a:cubicBezTo>
                  <a:cubicBezTo>
                    <a:pt x="52" y="21"/>
                    <a:pt x="43" y="12"/>
                    <a:pt x="32" y="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40"/>
                <a:buFont typeface="Arial"/>
                <a:buNone/>
              </a:pPr>
              <a:r>
                <a:t/>
              </a:r>
              <a:endParaRPr b="0" i="0" sz="84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335" name="Google Shape;335;p2"/>
            <p:cNvSpPr/>
            <p:nvPr/>
          </p:nvSpPr>
          <p:spPr>
            <a:xfrm>
              <a:off x="4973638" y="5649913"/>
              <a:ext cx="225425" cy="358775"/>
            </a:xfrm>
            <a:custGeom>
              <a:rect b="b" l="l" r="r" t="t"/>
              <a:pathLst>
                <a:path extrusionOk="0" h="95" w="59">
                  <a:moveTo>
                    <a:pt x="29" y="95"/>
                  </a:moveTo>
                  <a:cubicBezTo>
                    <a:pt x="24" y="85"/>
                    <a:pt x="24" y="85"/>
                    <a:pt x="24" y="85"/>
                  </a:cubicBezTo>
                  <a:cubicBezTo>
                    <a:pt x="20" y="77"/>
                    <a:pt x="0" y="38"/>
                    <a:pt x="0" y="26"/>
                  </a:cubicBezTo>
                  <a:cubicBezTo>
                    <a:pt x="0" y="12"/>
                    <a:pt x="13" y="0"/>
                    <a:pt x="29" y="0"/>
                  </a:cubicBezTo>
                  <a:cubicBezTo>
                    <a:pt x="45" y="0"/>
                    <a:pt x="59" y="12"/>
                    <a:pt x="59" y="26"/>
                  </a:cubicBezTo>
                  <a:cubicBezTo>
                    <a:pt x="59" y="38"/>
                    <a:pt x="39" y="77"/>
                    <a:pt x="34" y="85"/>
                  </a:cubicBezTo>
                  <a:lnTo>
                    <a:pt x="29" y="95"/>
                  </a:lnTo>
                  <a:close/>
                  <a:moveTo>
                    <a:pt x="29" y="12"/>
                  </a:moveTo>
                  <a:cubicBezTo>
                    <a:pt x="19" y="12"/>
                    <a:pt x="12" y="18"/>
                    <a:pt x="12" y="26"/>
                  </a:cubicBezTo>
                  <a:cubicBezTo>
                    <a:pt x="12" y="31"/>
                    <a:pt x="20" y="50"/>
                    <a:pt x="29" y="69"/>
                  </a:cubicBezTo>
                  <a:cubicBezTo>
                    <a:pt x="38" y="50"/>
                    <a:pt x="47" y="31"/>
                    <a:pt x="47" y="26"/>
                  </a:cubicBezTo>
                  <a:cubicBezTo>
                    <a:pt x="47" y="18"/>
                    <a:pt x="39" y="12"/>
                    <a:pt x="29" y="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40"/>
                <a:buFont typeface="Arial"/>
                <a:buNone/>
              </a:pPr>
              <a:r>
                <a:t/>
              </a:r>
              <a:endParaRPr b="0" i="0" sz="840" u="none" cap="none" strike="noStrike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sp>
        <p:nvSpPr>
          <p:cNvPr id="336" name="Google Shape;336;p2"/>
          <p:cNvSpPr txBox="1"/>
          <p:nvPr/>
        </p:nvSpPr>
        <p:spPr>
          <a:xfrm>
            <a:off x="810883" y="1284020"/>
            <a:ext cx="463835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21212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CALENDÁRIO DAS ELEIÇÕES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3"/>
          <p:cNvSpPr txBox="1"/>
          <p:nvPr>
            <p:ph type="ctrTitle"/>
          </p:nvPr>
        </p:nvSpPr>
        <p:spPr>
          <a:xfrm>
            <a:off x="329184" y="1857501"/>
            <a:ext cx="4842900" cy="9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4166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</a:pPr>
            <a:r>
              <a:rPr b="1" lang="en-US" sz="6000"/>
              <a:t>OBRIGADO!</a:t>
            </a:r>
            <a:br>
              <a:rPr lang="en-US" sz="2000"/>
            </a:br>
            <a:br>
              <a:rPr lang="en-US" sz="2000"/>
            </a:br>
            <a:br>
              <a:rPr lang="en-US" sz="2000"/>
            </a:br>
            <a:endParaRPr sz="18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PMI_palette">
      <a:dk1>
        <a:srgbClr val="000000"/>
      </a:dk1>
      <a:lt1>
        <a:srgbClr val="FFFFFF"/>
      </a:lt1>
      <a:dk2>
        <a:srgbClr val="C4C5C7"/>
      </a:dk2>
      <a:lt2>
        <a:srgbClr val="E7E6E6"/>
      </a:lt2>
      <a:accent1>
        <a:srgbClr val="DF7140"/>
      </a:accent1>
      <a:accent2>
        <a:srgbClr val="BF4B31"/>
      </a:accent2>
      <a:accent3>
        <a:srgbClr val="E69C74"/>
      </a:accent3>
      <a:accent4>
        <a:srgbClr val="52BDDC"/>
      </a:accent4>
      <a:accent5>
        <a:srgbClr val="347FA4"/>
      </a:accent5>
      <a:accent6>
        <a:srgbClr val="79D2E8"/>
      </a:accent6>
      <a:hlink>
        <a:srgbClr val="347FA4"/>
      </a:hlink>
      <a:folHlink>
        <a:srgbClr val="260F8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2025-07-29T03:52:30Z</dcterms:created>
  <dc:creator>Eduardo Cardoso de Araujo Filho</dc:creator>
</cp:coreProperties>
</file>