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Lato Light"/>
      <p:regular r:id="rId8"/>
      <p:bold r:id="rId9"/>
      <p:italic r:id="rId10"/>
      <p:boldItalic r:id="rId11"/>
    </p:embeddedFont>
    <p:embeddedFont>
      <p:font typeface="Helvetica Neue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P0BEwmQWFtfvbYPJdjmZRqeRW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ato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LatoLight-regular.fntdata"/><Relationship Id="rId11" Type="http://schemas.openxmlformats.org/officeDocument/2006/relationships/font" Target="fonts/LatoLight-boldItalic.fntdata"/><Relationship Id="rId10" Type="http://schemas.openxmlformats.org/officeDocument/2006/relationships/font" Target="fonts/LatoLight-italic.fntdata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19" Type="http://schemas.openxmlformats.org/officeDocument/2006/relationships/font" Target="fonts/OpenSans-boldItalic.fntdata"/><Relationship Id="rId18" Type="http://schemas.openxmlformats.org/officeDocument/2006/relationships/font" Target="fonts/Open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1" name="Google Shape;3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8" name="Google Shape;3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21" Type="http://schemas.openxmlformats.org/officeDocument/2006/relationships/image" Target="../media/image20.png"/><Relationship Id="rId13" Type="http://schemas.openxmlformats.org/officeDocument/2006/relationships/image" Target="../media/image1.png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5" Type="http://schemas.openxmlformats.org/officeDocument/2006/relationships/image" Target="../media/image10.png"/><Relationship Id="rId14" Type="http://schemas.openxmlformats.org/officeDocument/2006/relationships/image" Target="../media/image18.png"/><Relationship Id="rId17" Type="http://schemas.openxmlformats.org/officeDocument/2006/relationships/image" Target="../media/image13.png"/><Relationship Id="rId16" Type="http://schemas.openxmlformats.org/officeDocument/2006/relationships/image" Target="../media/image14.png"/><Relationship Id="rId5" Type="http://schemas.openxmlformats.org/officeDocument/2006/relationships/image" Target="../media/image15.png"/><Relationship Id="rId19" Type="http://schemas.openxmlformats.org/officeDocument/2006/relationships/image" Target="../media/image16.png"/><Relationship Id="rId6" Type="http://schemas.openxmlformats.org/officeDocument/2006/relationships/image" Target="../media/image9.png"/><Relationship Id="rId18" Type="http://schemas.openxmlformats.org/officeDocument/2006/relationships/image" Target="../media/image19.png"/><Relationship Id="rId7" Type="http://schemas.openxmlformats.org/officeDocument/2006/relationships/image" Target="../media/image7.png"/><Relationship Id="rId8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4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4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25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43.png"/><Relationship Id="rId7" Type="http://schemas.openxmlformats.org/officeDocument/2006/relationships/image" Target="../media/image51.png"/><Relationship Id="rId8" Type="http://schemas.openxmlformats.org/officeDocument/2006/relationships/image" Target="../media/image4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31.png"/></Relationships>
</file>

<file path=ppt/slideLayouts/_rels/slideLayout5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5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4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COVER 2 PATTERN">
  <p:cSld name="PRESENTATION COVER 2 PATTER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title"/>
          </p:nvPr>
        </p:nvSpPr>
        <p:spPr>
          <a:xfrm>
            <a:off x="314326" y="1734906"/>
            <a:ext cx="3760788" cy="1719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body"/>
          </p:nvPr>
        </p:nvSpPr>
        <p:spPr>
          <a:xfrm>
            <a:off x="314326" y="3608388"/>
            <a:ext cx="3760788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2" type="body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000" cap="none"/>
            </a:lvl2pPr>
            <a:lvl3pPr indent="-2667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•"/>
              <a:defRPr sz="10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9" name="Google Shape;19;p7"/>
          <p:cNvGrpSpPr/>
          <p:nvPr/>
        </p:nvGrpSpPr>
        <p:grpSpPr>
          <a:xfrm>
            <a:off x="5172075" y="305041"/>
            <a:ext cx="6707171" cy="5751755"/>
            <a:chOff x="5172075" y="305041"/>
            <a:chExt cx="6707171" cy="5751755"/>
          </a:xfrm>
        </p:grpSpPr>
        <p:pic>
          <p:nvPicPr>
            <p:cNvPr id="20" name="Google Shape;20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31521" y="307975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14264" y="1248105"/>
              <a:ext cx="885495" cy="885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17250" y="2252663"/>
              <a:ext cx="855663" cy="85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78912" y="3233738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78911" y="5180012"/>
              <a:ext cx="847726" cy="847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16763" y="2252663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32666" y="1295881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025229" y="3238458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017249" y="5201133"/>
              <a:ext cx="855663" cy="85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83550" y="4198938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172075" y="4214813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033969" y="1304663"/>
              <a:ext cx="838943" cy="838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119271" y="2278064"/>
              <a:ext cx="830262" cy="830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101807" y="305041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078912" y="4198938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163313" y="1295881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132638" y="5180012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0059985" y="5181600"/>
              <a:ext cx="846137" cy="846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9096376" y="1286115"/>
              <a:ext cx="830262" cy="830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083550" y="3233738"/>
              <a:ext cx="859536" cy="8595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mi_sp_logo_hrz_rgb.png" id="40" name="Google Shape;40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14325" y="253578"/>
            <a:ext cx="1989818" cy="65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IOLET PATTERN">
  <p:cSld name="DIVIDER VIOLET PATTERN">
    <p:bg>
      <p:bgPr>
        <a:solidFill>
          <a:srgbClr val="7030A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ctrTitle"/>
          </p:nvPr>
        </p:nvSpPr>
        <p:spPr>
          <a:xfrm>
            <a:off x="329184" y="3236976"/>
            <a:ext cx="569509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0" y="6093912"/>
            <a:ext cx="764088" cy="764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16"/>
          <p:cNvGrpSpPr/>
          <p:nvPr/>
        </p:nvGrpSpPr>
        <p:grpSpPr>
          <a:xfrm>
            <a:off x="6151563" y="292894"/>
            <a:ext cx="5726960" cy="5788598"/>
            <a:chOff x="6151563" y="292894"/>
            <a:chExt cx="5726960" cy="5788598"/>
          </a:xfrm>
        </p:grpSpPr>
        <p:pic>
          <p:nvPicPr>
            <p:cNvPr id="142" name="Google Shape;142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047285" y="5187550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14070" y="3224893"/>
              <a:ext cx="864453" cy="864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14070" y="1302004"/>
              <a:ext cx="855663" cy="85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87519" y="5232181"/>
              <a:ext cx="849311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51563" y="2262188"/>
              <a:ext cx="854075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78118" y="1287463"/>
              <a:ext cx="849312" cy="849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058347" y="292894"/>
              <a:ext cx="869156" cy="8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78912" y="4214813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44113" y="2262188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mi_sp_logo_hrz_wht_rgb.png" id="151" name="Google Shape;151;p16"/>
          <p:cNvPicPr preferRelativeResize="0"/>
          <p:nvPr/>
        </p:nvPicPr>
        <p:blipFill rotWithShape="1">
          <a:blip r:embed="rId10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COVER 3 SYMBOL">
  <p:cSld name="PRESENTATION COVER 3 SYMBOL">
    <p:bg>
      <p:bgPr>
        <a:solidFill>
          <a:srgbClr val="FF610D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314326" y="1734906"/>
            <a:ext cx="3760788" cy="1719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314326" y="3608388"/>
            <a:ext cx="3760788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" name="Google Shape;155;p17"/>
          <p:cNvSpPr txBox="1"/>
          <p:nvPr>
            <p:ph idx="2" type="body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000" cap="none">
                <a:solidFill>
                  <a:schemeClr val="lt1"/>
                </a:solidFill>
              </a:defRPr>
            </a:lvl2pPr>
            <a:lvl3pPr indent="-2667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•"/>
              <a:defRPr sz="1000"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564" y="304802"/>
            <a:ext cx="5730874" cy="573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mi_sp_logo_hrz_wht_rgb.png" id="157" name="Google Shape;1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6" y="304802"/>
            <a:ext cx="2025759" cy="670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TANGERINE TRIANGLES">
  <p:cSld name="DIVIDER TANGERINE TRIANGLES">
    <p:bg>
      <p:bgPr>
        <a:solidFill>
          <a:srgbClr val="FF610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ctrTitle"/>
          </p:nvPr>
        </p:nvSpPr>
        <p:spPr>
          <a:xfrm>
            <a:off x="329184" y="3236976"/>
            <a:ext cx="569855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8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8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563" y="307975"/>
            <a:ext cx="5721350" cy="572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mi_sp_logo_hrz_wht_rgb.png"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314327" y="1825625"/>
            <a:ext cx="3675887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2" type="body"/>
          </p:nvPr>
        </p:nvSpPr>
        <p:spPr>
          <a:xfrm>
            <a:off x="4191794" y="1825625"/>
            <a:ext cx="3671887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9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9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9"/>
          <p:cNvSpPr txBox="1"/>
          <p:nvPr>
            <p:ph idx="3" type="body"/>
          </p:nvPr>
        </p:nvSpPr>
        <p:spPr>
          <a:xfrm>
            <a:off x="8116094" y="1825625"/>
            <a:ext cx="3671887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icon_vtc_rgb.png" id="174" name="Google Shape;1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Content text right">
  <p:cSld name="Picture Content text righ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6167438" y="302839"/>
            <a:ext cx="5705475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6167438" y="1825625"/>
            <a:ext cx="57054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0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0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0"/>
          <p:cNvSpPr/>
          <p:nvPr>
            <p:ph idx="2" type="pic"/>
          </p:nvPr>
        </p:nvSpPr>
        <p:spPr>
          <a:xfrm>
            <a:off x="306388" y="303213"/>
            <a:ext cx="5721350" cy="573246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mi_sp_icon_vtc_rgb.png" id="182" name="Google Shape;1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Content text right">
  <p:cSld name="Chart Content text righ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6151563" y="302839"/>
            <a:ext cx="5705475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1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6151563" y="1612900"/>
            <a:ext cx="4740275" cy="3449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icon_vtc_rgb.png" id="189" name="Google Shape;18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2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2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2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mi_sp_icon_vtc_rgb.png" id="195" name="Google Shape;19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 with captions">
  <p:cSld name="Photos with caption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3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314325" y="1287463"/>
            <a:ext cx="766603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8097838" y="1287463"/>
            <a:ext cx="3775075" cy="20526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8097838" y="3509963"/>
            <a:ext cx="3775075" cy="20526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314325" y="5753100"/>
            <a:ext cx="7666038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icon_vtc_rgb.png" id="205" name="Google Shape;20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 with captions 2">
  <p:cSld name="Photos with captions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4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4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4"/>
          <p:cNvSpPr/>
          <p:nvPr>
            <p:ph idx="2" type="pic"/>
          </p:nvPr>
        </p:nvSpPr>
        <p:spPr>
          <a:xfrm>
            <a:off x="314325" y="1287463"/>
            <a:ext cx="5713413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314325" y="5753100"/>
            <a:ext cx="7666038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4"/>
          <p:cNvSpPr/>
          <p:nvPr>
            <p:ph idx="3" type="pic"/>
          </p:nvPr>
        </p:nvSpPr>
        <p:spPr>
          <a:xfrm>
            <a:off x="6143625" y="1287463"/>
            <a:ext cx="5713413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descr="pmi_sp_icon_vtc_rgb.png" id="214" name="Google Shape;2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titles">
  <p:cSld name="Team with title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5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5"/>
          <p:cNvSpPr/>
          <p:nvPr>
            <p:ph idx="2" type="pic"/>
          </p:nvPr>
        </p:nvSpPr>
        <p:spPr>
          <a:xfrm>
            <a:off x="314326" y="1287463"/>
            <a:ext cx="376078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314325" y="5753100"/>
            <a:ext cx="3760788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b="1" sz="1200" cap="none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5"/>
          <p:cNvSpPr/>
          <p:nvPr>
            <p:ph idx="3" type="pic"/>
          </p:nvPr>
        </p:nvSpPr>
        <p:spPr>
          <a:xfrm>
            <a:off x="4213226" y="1287463"/>
            <a:ext cx="376078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3" name="Google Shape;223;p25"/>
          <p:cNvSpPr/>
          <p:nvPr>
            <p:ph idx="4" type="pic"/>
          </p:nvPr>
        </p:nvSpPr>
        <p:spPr>
          <a:xfrm>
            <a:off x="8124826" y="1287463"/>
            <a:ext cx="376078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4" name="Google Shape;224;p25"/>
          <p:cNvSpPr txBox="1"/>
          <p:nvPr>
            <p:ph idx="5" type="body"/>
          </p:nvPr>
        </p:nvSpPr>
        <p:spPr>
          <a:xfrm>
            <a:off x="4225925" y="5753100"/>
            <a:ext cx="3760788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b="1" sz="1200" cap="none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25"/>
          <p:cNvSpPr txBox="1"/>
          <p:nvPr>
            <p:ph idx="6" type="body"/>
          </p:nvPr>
        </p:nvSpPr>
        <p:spPr>
          <a:xfrm>
            <a:off x="8099425" y="5753100"/>
            <a:ext cx="3760788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b="1" sz="1200" cap="none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icon_vtc_rgb.png" id="226" name="Google Shape;22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COVER 2 PATTERN">
  <p:cSld name="1_PRESENTATION COVER 2 PATTER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mi_sp_logo_hrz_rgb.png"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253578"/>
            <a:ext cx="1989818" cy="65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ith title and black text">
  <p:cSld name="Full image with title and black 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p26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6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314325" y="1638300"/>
            <a:ext cx="3760788" cy="3424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8956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/>
            </a:lvl2pPr>
            <a:lvl3pPr indent="-2895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/>
            </a:lvl3pPr>
            <a:lvl4pPr indent="-30988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logo_hrz_wht_rgb.png" id="234" name="Google Shape;234;p26"/>
          <p:cNvPicPr preferRelativeResize="0"/>
          <p:nvPr/>
        </p:nvPicPr>
        <p:blipFill rotWithShape="1">
          <a:blip r:embed="rId2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 image with title and white text">
  <p:cSld name="1_Full image with title and white 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p27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27"/>
          <p:cNvSpPr txBox="1"/>
          <p:nvPr>
            <p:ph idx="1" type="body"/>
          </p:nvPr>
        </p:nvSpPr>
        <p:spPr>
          <a:xfrm>
            <a:off x="314325" y="1638300"/>
            <a:ext cx="3760788" cy="3424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8956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>
                <a:solidFill>
                  <a:schemeClr val="lt1"/>
                </a:solidFill>
              </a:defRPr>
            </a:lvl2pPr>
            <a:lvl3pPr indent="-2895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>
                <a:solidFill>
                  <a:schemeClr val="lt1"/>
                </a:solidFill>
              </a:defRPr>
            </a:lvl3pPr>
            <a:lvl4pPr indent="-30988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>
                <a:solidFill>
                  <a:schemeClr val="lt1"/>
                </a:solidFill>
              </a:defRPr>
            </a:lvl4pPr>
            <a:lvl5pPr indent="-30987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logo_hrz_wht_rgb.png" id="242" name="Google Shape;242;p27"/>
          <p:cNvPicPr preferRelativeResize="0"/>
          <p:nvPr/>
        </p:nvPicPr>
        <p:blipFill rotWithShape="1">
          <a:blip r:embed="rId2">
            <a:alphaModFix/>
          </a:blip>
          <a:srcRect b="0" l="0" r="64374" t="0"/>
          <a:stretch/>
        </p:blipFill>
        <p:spPr>
          <a:xfrm>
            <a:off x="314326" y="6141070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mi_sp_icon_vtc_rgb.png" id="247" name="Google Shape;24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PAGE TANGERINE">
  <p:cSld name="QUOTE PAGE TANGERINE">
    <p:bg>
      <p:bgPr>
        <a:solidFill>
          <a:srgbClr val="FF610D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9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29"/>
          <p:cNvSpPr txBox="1"/>
          <p:nvPr>
            <p:ph idx="1" type="body"/>
          </p:nvPr>
        </p:nvSpPr>
        <p:spPr>
          <a:xfrm>
            <a:off x="314326" y="341313"/>
            <a:ext cx="4740274" cy="1141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40"/>
              <a:buFont typeface="Arial"/>
              <a:buNone/>
              <a:defRPr b="1" sz="1400" cap="none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/>
              <a:buNone/>
              <a:defRPr sz="1400" cap="none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/>
              <a:buNone/>
              <a:defRPr sz="3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/>
              <a:buNone/>
              <a:defRPr sz="3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4" name="Google Shape;25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562" y="-1144839"/>
            <a:ext cx="7139894" cy="713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mi_sp_logo_hrz_wht_rgb.png" id="255" name="Google Shape;255;p29"/>
          <p:cNvPicPr preferRelativeResize="0"/>
          <p:nvPr/>
        </p:nvPicPr>
        <p:blipFill rotWithShape="1">
          <a:blip r:embed="rId3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PAGE IMAGE">
  <p:cSld name="QUOTE PAGE IMAG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>
            <p:ph idx="2" type="pic"/>
          </p:nvPr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8" name="Google Shape;258;p30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0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0"/>
          <p:cNvSpPr txBox="1"/>
          <p:nvPr>
            <p:ph idx="1" type="body"/>
          </p:nvPr>
        </p:nvSpPr>
        <p:spPr>
          <a:xfrm>
            <a:off x="314326" y="341313"/>
            <a:ext cx="3760787" cy="1141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1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40"/>
              <a:buFont typeface="Arial"/>
              <a:buNone/>
              <a:defRPr b="1" sz="1400" cap="none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/>
              <a:buNone/>
              <a:defRPr sz="1400" cap="none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icon_vtc_rgb.png" id="262" name="Google Shape;26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PAGE FULL IMAGE">
  <p:cSld name="QUOTE PAGE FULL IMAG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5" name="Google Shape;265;p31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1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1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31"/>
          <p:cNvSpPr txBox="1"/>
          <p:nvPr>
            <p:ph idx="1" type="body"/>
          </p:nvPr>
        </p:nvSpPr>
        <p:spPr>
          <a:xfrm>
            <a:off x="314326" y="341313"/>
            <a:ext cx="3760787" cy="1141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12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40"/>
              <a:buFont typeface="Arial"/>
              <a:buNone/>
              <a:defRPr b="1" sz="1400" cap="none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/>
              <a:buNone/>
              <a:defRPr sz="1400" cap="none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/>
              <a:buNone/>
              <a:defRPr sz="3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/>
              <a:buNone/>
              <a:defRPr sz="3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589" y="6248181"/>
            <a:ext cx="411480" cy="411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31"/>
          <p:cNvGrpSpPr/>
          <p:nvPr/>
        </p:nvGrpSpPr>
        <p:grpSpPr>
          <a:xfrm>
            <a:off x="8087519" y="292894"/>
            <a:ext cx="3791004" cy="5788598"/>
            <a:chOff x="8087519" y="292894"/>
            <a:chExt cx="3791004" cy="5788598"/>
          </a:xfrm>
        </p:grpSpPr>
        <p:pic>
          <p:nvPicPr>
            <p:cNvPr id="271" name="Google Shape;27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47285" y="5187550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14070" y="3224893"/>
              <a:ext cx="864453" cy="864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14070" y="1302004"/>
              <a:ext cx="855663" cy="85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87519" y="5232181"/>
              <a:ext cx="849311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78118" y="1287463"/>
              <a:ext cx="849312" cy="849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058347" y="292894"/>
              <a:ext cx="869156" cy="8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44113" y="2262188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mi_sp_logo_hrz_wht_rgb.png" id="278" name="Google Shape;278;p31"/>
          <p:cNvPicPr preferRelativeResize="0"/>
          <p:nvPr/>
        </p:nvPicPr>
        <p:blipFill rotWithShape="1">
          <a:blip r:embed="rId10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S and HELPERS">
  <p:cSld name="COLORS and HELPER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2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1842501" y="307975"/>
            <a:ext cx="764088" cy="764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1842501" y="1072063"/>
            <a:ext cx="764088" cy="764088"/>
          </a:xfrm>
          <a:prstGeom prst="rect">
            <a:avLst/>
          </a:prstGeom>
          <a:solidFill>
            <a:srgbClr val="2B0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1842501" y="1836151"/>
            <a:ext cx="764088" cy="764088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1842501" y="2600239"/>
            <a:ext cx="764088" cy="764088"/>
          </a:xfrm>
          <a:prstGeom prst="rect">
            <a:avLst/>
          </a:prstGeom>
          <a:solidFill>
            <a:srgbClr val="C4B2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314325" y="307975"/>
            <a:ext cx="764088" cy="764088"/>
          </a:xfrm>
          <a:prstGeom prst="rect">
            <a:avLst/>
          </a:prstGeom>
          <a:solidFill>
            <a:srgbClr val="EE6A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314325" y="1072063"/>
            <a:ext cx="764088" cy="764088"/>
          </a:xfrm>
          <a:prstGeom prst="rect">
            <a:avLst/>
          </a:prstGeom>
          <a:solidFill>
            <a:srgbClr val="CD4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314325" y="1836151"/>
            <a:ext cx="764088" cy="764088"/>
          </a:xfrm>
          <a:prstGeom prst="rect">
            <a:avLst/>
          </a:prstGeom>
          <a:solidFill>
            <a:srgbClr val="F198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314325" y="2600239"/>
            <a:ext cx="764088" cy="764088"/>
          </a:xfrm>
          <a:prstGeom prst="rect">
            <a:avLst/>
          </a:prstGeom>
          <a:solidFill>
            <a:srgbClr val="F7C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1078413" y="307975"/>
            <a:ext cx="764088" cy="764088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1078413" y="1072063"/>
            <a:ext cx="764088" cy="764088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1078413" y="1836151"/>
            <a:ext cx="764088" cy="764088"/>
          </a:xfrm>
          <a:prstGeom prst="rect">
            <a:avLst/>
          </a:prstGeom>
          <a:solidFill>
            <a:srgbClr val="59D4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1078413" y="2600239"/>
            <a:ext cx="764088" cy="764088"/>
          </a:xfrm>
          <a:prstGeom prst="rect">
            <a:avLst/>
          </a:prstGeom>
          <a:solidFill>
            <a:srgbClr val="ABE8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1842501" y="3364327"/>
            <a:ext cx="764088" cy="764088"/>
          </a:xfrm>
          <a:prstGeom prst="rect">
            <a:avLst/>
          </a:prstGeom>
          <a:solidFill>
            <a:srgbClr val="E5DC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314325" y="3364327"/>
            <a:ext cx="764088" cy="764088"/>
          </a:xfrm>
          <a:prstGeom prst="rect">
            <a:avLst/>
          </a:prstGeom>
          <a:solidFill>
            <a:srgbClr val="FFE7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1078413" y="3364327"/>
            <a:ext cx="764088" cy="764088"/>
          </a:xfrm>
          <a:prstGeom prst="rect">
            <a:avLst/>
          </a:prstGeom>
          <a:solidFill>
            <a:srgbClr val="DAF5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mi_sp_icon_vtc_rgb.png" id="298" name="Google Shape;2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BLUE MULTI">
  <p:cSld name="1_DIVIDER BLUE MULTI">
    <p:bg>
      <p:bgPr>
        <a:solidFill>
          <a:srgbClr val="06BFE0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ctrTitle"/>
          </p:nvPr>
        </p:nvSpPr>
        <p:spPr>
          <a:xfrm>
            <a:off x="329184" y="3236976"/>
            <a:ext cx="4842891" cy="9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589" y="6248181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/>
          <p:nvPr/>
        </p:nvSpPr>
        <p:spPr>
          <a:xfrm>
            <a:off x="16606" y="6093912"/>
            <a:ext cx="1032112" cy="764088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9"/>
          <p:cNvGrpSpPr/>
          <p:nvPr/>
        </p:nvGrpSpPr>
        <p:grpSpPr>
          <a:xfrm>
            <a:off x="5157165" y="258988"/>
            <a:ext cx="6733350" cy="5784225"/>
            <a:chOff x="5157165" y="258988"/>
            <a:chExt cx="6733350" cy="5784225"/>
          </a:xfrm>
        </p:grpSpPr>
        <p:pic>
          <p:nvPicPr>
            <p:cNvPr id="49" name="Google Shape;4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26915" y="3253101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17250" y="2252663"/>
              <a:ext cx="864453" cy="864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76576" y="4198938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20516" y="2252663"/>
              <a:ext cx="854075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042526" y="4231936"/>
              <a:ext cx="849312" cy="849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99425" y="1287463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022682" y="258988"/>
              <a:ext cx="869156" cy="8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042790" y="5195488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157165" y="3232152"/>
              <a:ext cx="849311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20516" y="5175477"/>
              <a:ext cx="854075" cy="854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14325" y="5081588"/>
            <a:ext cx="4740275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logo_hrz_wht_rgb.png" id="60" name="Google Shape;6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5421" y="348939"/>
            <a:ext cx="2834883" cy="9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TANGERINE PATTERN">
  <p:cSld name="DIVIDER TANGERINE PATTERN">
    <p:bg>
      <p:bgPr>
        <a:solidFill>
          <a:srgbClr val="FF610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ctrTitle"/>
          </p:nvPr>
        </p:nvSpPr>
        <p:spPr>
          <a:xfrm>
            <a:off x="329184" y="3236976"/>
            <a:ext cx="569538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10"/>
          <p:cNvGrpSpPr/>
          <p:nvPr/>
        </p:nvGrpSpPr>
        <p:grpSpPr>
          <a:xfrm>
            <a:off x="6167435" y="2260600"/>
            <a:ext cx="5705479" cy="3782614"/>
            <a:chOff x="6167435" y="2260600"/>
            <a:chExt cx="5705479" cy="3782614"/>
          </a:xfrm>
        </p:grpSpPr>
        <p:pic>
          <p:nvPicPr>
            <p:cNvPr id="68" name="Google Shape;68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028238" y="4198938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08461" y="3217009"/>
              <a:ext cx="864453" cy="864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08459" y="2260600"/>
              <a:ext cx="855663" cy="85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44112" y="2268537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97837" y="4213226"/>
              <a:ext cx="849311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18837" y="5181599"/>
              <a:ext cx="854075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167435" y="4221043"/>
              <a:ext cx="849312" cy="849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78913" y="3212307"/>
              <a:ext cx="869156" cy="8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78912" y="5195489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mi_sp_logo_hrz_wht_rgb.png" id="77" name="Google Shape;77;p10"/>
          <p:cNvPicPr preferRelativeResize="0"/>
          <p:nvPr/>
        </p:nvPicPr>
        <p:blipFill rotWithShape="1">
          <a:blip r:embed="rId10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AQUA PATTERN">
  <p:cSld name="DIVIDER AQUA PATTERN">
    <p:bg>
      <p:bgPr>
        <a:solidFill>
          <a:srgbClr val="06BFE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ctrTitle"/>
          </p:nvPr>
        </p:nvSpPr>
        <p:spPr>
          <a:xfrm>
            <a:off x="329184" y="3236976"/>
            <a:ext cx="570734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1"/>
          <p:cNvGrpSpPr/>
          <p:nvPr/>
        </p:nvGrpSpPr>
        <p:grpSpPr>
          <a:xfrm>
            <a:off x="5180013" y="307975"/>
            <a:ext cx="6710502" cy="5736825"/>
            <a:chOff x="5180013" y="307975"/>
            <a:chExt cx="6710502" cy="5736825"/>
          </a:xfrm>
        </p:grpSpPr>
        <p:pic>
          <p:nvPicPr>
            <p:cNvPr id="85" name="Google Shape;8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044113" y="2266214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5474" y="4198938"/>
              <a:ext cx="864453" cy="864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78913" y="2274151"/>
              <a:ext cx="855663" cy="85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80013" y="307975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24699" y="5195489"/>
              <a:ext cx="849311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28384" y="307975"/>
              <a:ext cx="854075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041203" y="1287463"/>
              <a:ext cx="849312" cy="849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087519" y="3212307"/>
              <a:ext cx="869156" cy="8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78912" y="4214813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44068" y="3232465"/>
              <a:ext cx="849311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26259" y="2282089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mi_sp_logo_hrz_wht_rgb.png" id="96" name="Google Shape;96;p11"/>
          <p:cNvPicPr preferRelativeResize="0"/>
          <p:nvPr/>
        </p:nvPicPr>
        <p:blipFill rotWithShape="1">
          <a:blip r:embed="rId10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314325" y="1825625"/>
            <a:ext cx="57054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2" type="body"/>
          </p:nvPr>
        </p:nvSpPr>
        <p:spPr>
          <a:xfrm>
            <a:off x="6172199" y="1825625"/>
            <a:ext cx="5700713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mi_sp_icon_vtc_rgb.png" id="104" name="Google Shape;10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Content text left">
  <p:cSld name="Chart Content text lef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314325" y="302839"/>
            <a:ext cx="5705475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314325" y="1612900"/>
            <a:ext cx="4740275" cy="3449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9718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indent="-2971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mi_sp_icon_vtc_rgb.png" id="111" name="Google Shape;1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6121302"/>
            <a:ext cx="470095" cy="47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COVER 1 IMAGE">
  <p:cSld name="PRESENTATION COVER 1 IMAG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314326" y="1734906"/>
            <a:ext cx="3760788" cy="1719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314326" y="3608388"/>
            <a:ext cx="3760788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2" type="body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000" cap="none"/>
            </a:lvl2pPr>
            <a:lvl3pPr indent="-2667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•"/>
              <a:defRPr sz="10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4"/>
          <p:cNvSpPr/>
          <p:nvPr>
            <p:ph idx="3" type="pic"/>
          </p:nvPr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17" name="Google Shape;117;p14"/>
          <p:cNvGrpSpPr/>
          <p:nvPr/>
        </p:nvGrpSpPr>
        <p:grpSpPr>
          <a:xfrm>
            <a:off x="7116003" y="1285875"/>
            <a:ext cx="4772051" cy="4749800"/>
            <a:chOff x="7116003" y="1285875"/>
            <a:chExt cx="4772051" cy="4749800"/>
          </a:xfrm>
        </p:grpSpPr>
        <p:pic>
          <p:nvPicPr>
            <p:cNvPr id="118" name="Google Shape;11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23601" y="5172075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23601" y="2251810"/>
              <a:ext cx="864453" cy="864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59990" y="1285875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37890" y="3233738"/>
              <a:ext cx="849311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16003" y="2262188"/>
              <a:ext cx="854075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23601" y="1289844"/>
              <a:ext cx="849312" cy="849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044113" y="4198938"/>
              <a:ext cx="869156" cy="8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78913" y="5187950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mi_sp_logo_hrz_rgb.png" id="126" name="Google Shape;126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4325" y="253578"/>
            <a:ext cx="1989818" cy="65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AQUA DETERMINATION">
  <p:cSld name="DIVIDER AQUA DETERMINATION">
    <p:bg>
      <p:bgPr>
        <a:solidFill>
          <a:srgbClr val="06BFE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ctrTitle"/>
          </p:nvPr>
        </p:nvSpPr>
        <p:spPr>
          <a:xfrm>
            <a:off x="329184" y="3236976"/>
            <a:ext cx="572135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41466" y="323291"/>
            <a:ext cx="5721350" cy="572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mi_sp_logo_hrz_wht_rgb.png"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64374" t="0"/>
          <a:stretch/>
        </p:blipFill>
        <p:spPr>
          <a:xfrm>
            <a:off x="314326" y="6157782"/>
            <a:ext cx="449762" cy="4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314325" y="1640541"/>
            <a:ext cx="11558588" cy="4304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4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18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0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440"/>
              <a:buFont typeface="NTR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280"/>
              <a:buFont typeface="NTR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28">
          <p15:clr>
            <a:srgbClr val="F26B43"/>
          </p15:clr>
        </p15:guide>
        <p15:guide id="2" orient="horz" pos="194">
          <p15:clr>
            <a:srgbClr val="F26B43"/>
          </p15:clr>
        </p15:guide>
        <p15:guide id="3" orient="horz" pos="811">
          <p15:clr>
            <a:srgbClr val="F26B43"/>
          </p15:clr>
        </p15:guide>
        <p15:guide id="4" orient="horz" pos="4129">
          <p15:clr>
            <a:srgbClr val="F26B43"/>
          </p15:clr>
        </p15:guide>
        <p15:guide id="5" orient="horz" pos="3802">
          <p15:clr>
            <a:srgbClr val="F26B43"/>
          </p15:clr>
        </p15:guide>
        <p15:guide id="6" orient="horz" pos="3264">
          <p15:clr>
            <a:srgbClr val="F26B43"/>
          </p15:clr>
        </p15:guide>
        <p15:guide id="7" orient="horz" pos="3189">
          <p15:clr>
            <a:srgbClr val="F26B43"/>
          </p15:clr>
        </p15:guide>
        <p15:guide id="8" orient="horz" pos="1344">
          <p15:clr>
            <a:srgbClr val="F26B43"/>
          </p15:clr>
        </p15:guide>
        <p15:guide id="9" orient="horz" pos="1419">
          <p15:clr>
            <a:srgbClr val="F26B43"/>
          </p15:clr>
        </p15:guide>
        <p15:guide id="10" orient="horz" pos="2645">
          <p15:clr>
            <a:srgbClr val="F26B43"/>
          </p15:clr>
        </p15:guide>
        <p15:guide id="11" orient="horz" pos="2571">
          <p15:clr>
            <a:srgbClr val="F26B43"/>
          </p15:clr>
        </p15:guide>
        <p15:guide id="12" orient="horz" pos="1963">
          <p15:clr>
            <a:srgbClr val="F26B43"/>
          </p15:clr>
        </p15:guide>
        <p15:guide id="13" orient="horz" pos="2037">
          <p15:clr>
            <a:srgbClr val="F26B43"/>
          </p15:clr>
        </p15:guide>
        <p15:guide id="14" pos="198">
          <p15:clr>
            <a:srgbClr val="F26B43"/>
          </p15:clr>
        </p15:guide>
        <p15:guide id="15" pos="7479">
          <p15:clr>
            <a:srgbClr val="F26B43"/>
          </p15:clr>
        </p15:guide>
        <p15:guide id="16" pos="6940">
          <p15:clr>
            <a:srgbClr val="F26B43"/>
          </p15:clr>
        </p15:guide>
        <p15:guide id="17" pos="6861">
          <p15:clr>
            <a:srgbClr val="F26B43"/>
          </p15:clr>
        </p15:guide>
        <p15:guide id="18" pos="728">
          <p15:clr>
            <a:srgbClr val="F26B43"/>
          </p15:clr>
        </p15:guide>
        <p15:guide id="19" pos="806">
          <p15:clr>
            <a:srgbClr val="F26B43"/>
          </p15:clr>
        </p15:guide>
        <p15:guide id="20" pos="6327">
          <p15:clr>
            <a:srgbClr val="F26B43"/>
          </p15:clr>
        </p15:guide>
        <p15:guide id="21" pos="6253">
          <p15:clr>
            <a:srgbClr val="F26B43"/>
          </p15:clr>
        </p15:guide>
        <p15:guide id="22" pos="1346">
          <p15:clr>
            <a:srgbClr val="F26B43"/>
          </p15:clr>
        </p15:guide>
        <p15:guide id="23" pos="1415">
          <p15:clr>
            <a:srgbClr val="F26B43"/>
          </p15:clr>
        </p15:guide>
        <p15:guide id="24" pos="1954">
          <p15:clr>
            <a:srgbClr val="F26B43"/>
          </p15:clr>
        </p15:guide>
        <p15:guide id="25" pos="2032">
          <p15:clr>
            <a:srgbClr val="F26B43"/>
          </p15:clr>
        </p15:guide>
        <p15:guide id="26" pos="5719">
          <p15:clr>
            <a:srgbClr val="F26B43"/>
          </p15:clr>
        </p15:guide>
        <p15:guide id="27" pos="5636">
          <p15:clr>
            <a:srgbClr val="F26B43"/>
          </p15:clr>
        </p15:guide>
        <p15:guide id="28" pos="2567">
          <p15:clr>
            <a:srgbClr val="F26B43"/>
          </p15:clr>
        </p15:guide>
        <p15:guide id="29" pos="5101">
          <p15:clr>
            <a:srgbClr val="F26B43"/>
          </p15:clr>
        </p15:guide>
        <p15:guide id="30" pos="2640">
          <p15:clr>
            <a:srgbClr val="F26B43"/>
          </p15:clr>
        </p15:guide>
        <p15:guide id="31" pos="5027">
          <p15:clr>
            <a:srgbClr val="F26B43"/>
          </p15:clr>
        </p15:guide>
        <p15:guide id="32" pos="3184">
          <p15:clr>
            <a:srgbClr val="F26B43"/>
          </p15:clr>
        </p15:guide>
        <p15:guide id="33" pos="3258">
          <p15:clr>
            <a:srgbClr val="F26B43"/>
          </p15:clr>
        </p15:guide>
        <p15:guide id="34" pos="4488">
          <p15:clr>
            <a:srgbClr val="F26B43"/>
          </p15:clr>
        </p15:guide>
        <p15:guide id="35" pos="4410">
          <p15:clr>
            <a:srgbClr val="F26B43"/>
          </p15:clr>
        </p15:guide>
        <p15:guide id="36" pos="3875">
          <p15:clr>
            <a:srgbClr val="F26B43"/>
          </p15:clr>
        </p15:guide>
        <p15:guide id="37" pos="3797">
          <p15:clr>
            <a:srgbClr val="F26B43"/>
          </p15:clr>
        </p15:guide>
        <p15:guide id="38" orient="horz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"/>
          <p:cNvSpPr txBox="1"/>
          <p:nvPr>
            <p:ph type="title"/>
          </p:nvPr>
        </p:nvSpPr>
        <p:spPr>
          <a:xfrm>
            <a:off x="178397" y="1769165"/>
            <a:ext cx="5447149" cy="506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Eleições 2025</a:t>
            </a:r>
            <a:endParaRPr/>
          </a:p>
        </p:txBody>
      </p:sp>
      <p:sp>
        <p:nvSpPr>
          <p:cNvPr id="304" name="Google Shape;304;p1"/>
          <p:cNvSpPr txBox="1"/>
          <p:nvPr>
            <p:ph idx="2" type="body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800"/>
              <a:t>Jul/25</a:t>
            </a:r>
            <a:endParaRPr sz="1800"/>
          </a:p>
        </p:txBody>
      </p:sp>
      <p:sp>
        <p:nvSpPr>
          <p:cNvPr id="305" name="Google Shape;305;p1"/>
          <p:cNvSpPr txBox="1"/>
          <p:nvPr/>
        </p:nvSpPr>
        <p:spPr>
          <a:xfrm>
            <a:off x="652256" y="2589695"/>
            <a:ext cx="611753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Vice-Presidência Financeira (VPF)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Vice-Presidência de Expansão (VPE)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Vice-Presidência de Tecnologia (VPT)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.clipartfest.com/416dd7e64275f5319b8120b9201516a1_free-roadmap-clipart-road-map-clipart-black-and-white_800-600.jpeg" id="310" name="Google Shape;3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75" y="1950720"/>
            <a:ext cx="12192000" cy="49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"/>
          <p:cNvSpPr/>
          <p:nvPr/>
        </p:nvSpPr>
        <p:spPr>
          <a:xfrm rot="8100000">
            <a:off x="10200747" y="2135040"/>
            <a:ext cx="640080" cy="640080"/>
          </a:xfrm>
          <a:prstGeom prst="teardrop">
            <a:avLst>
              <a:gd fmla="val 177445" name="adj"/>
            </a:avLst>
          </a:prstGeom>
          <a:solidFill>
            <a:srgbClr val="E8A4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"/>
          <p:cNvSpPr/>
          <p:nvPr/>
        </p:nvSpPr>
        <p:spPr>
          <a:xfrm rot="8100000">
            <a:off x="2168296" y="3308762"/>
            <a:ext cx="640214" cy="640214"/>
          </a:xfrm>
          <a:prstGeom prst="teardrop">
            <a:avLst>
              <a:gd fmla="val 177445" name="adj"/>
            </a:avLst>
          </a:prstGeom>
          <a:solidFill>
            <a:srgbClr val="DF5F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2"/>
          <p:cNvSpPr/>
          <p:nvPr/>
        </p:nvSpPr>
        <p:spPr>
          <a:xfrm rot="8100000">
            <a:off x="5037319" y="2851565"/>
            <a:ext cx="640080" cy="640080"/>
          </a:xfrm>
          <a:prstGeom prst="teardrop">
            <a:avLst>
              <a:gd fmla="val 177445" name="adj"/>
            </a:avLst>
          </a:prstGeom>
          <a:solidFill>
            <a:srgbClr val="69BE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2"/>
          <p:cNvSpPr/>
          <p:nvPr/>
        </p:nvSpPr>
        <p:spPr>
          <a:xfrm rot="8100000">
            <a:off x="7619033" y="2515072"/>
            <a:ext cx="640080" cy="640080"/>
          </a:xfrm>
          <a:prstGeom prst="teardrop">
            <a:avLst>
              <a:gd fmla="val 177445" name="adj"/>
            </a:avLst>
          </a:prstGeom>
          <a:solidFill>
            <a:srgbClr val="349D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2"/>
          <p:cNvSpPr txBox="1"/>
          <p:nvPr/>
        </p:nvSpPr>
        <p:spPr>
          <a:xfrm>
            <a:off x="2136775" y="5132875"/>
            <a:ext cx="187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F5F5A"/>
              </a:buClr>
              <a:buSzPts val="1600"/>
              <a:buFont typeface="Open Sans"/>
              <a:buNone/>
            </a:pPr>
            <a:r>
              <a:rPr b="1" i="0" lang="en-US" sz="1600" u="none" cap="none" strike="noStrike">
                <a:solidFill>
                  <a:srgbClr val="DF5F5A"/>
                </a:solidFill>
                <a:latin typeface="Open Sans"/>
                <a:ea typeface="Open Sans"/>
                <a:cs typeface="Open Sans"/>
                <a:sym typeface="Open Sans"/>
              </a:rPr>
              <a:t>04/08 – 25/08</a:t>
            </a:r>
            <a:br>
              <a:rPr b="0" i="0" lang="en-US" sz="105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Recebimento de Canditados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"/>
          <p:cNvSpPr txBox="1"/>
          <p:nvPr/>
        </p:nvSpPr>
        <p:spPr>
          <a:xfrm>
            <a:off x="7001582" y="4252666"/>
            <a:ext cx="187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49DE1"/>
              </a:buClr>
              <a:buSzPts val="1600"/>
              <a:buFont typeface="Open Sans"/>
              <a:buNone/>
            </a:pPr>
            <a:r>
              <a:rPr b="1" i="0" lang="en-US" sz="1600" u="none" cap="none" strike="noStrike">
                <a:solidFill>
                  <a:srgbClr val="349DE1"/>
                </a:solidFill>
                <a:latin typeface="Open Sans"/>
                <a:ea typeface="Open Sans"/>
                <a:cs typeface="Open Sans"/>
                <a:sym typeface="Open Sans"/>
              </a:rPr>
              <a:t>30/09 – 14/10 </a:t>
            </a:r>
            <a:br>
              <a:rPr b="0" i="0" lang="en-US" sz="10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Período de Votação </a:t>
            </a:r>
            <a:r>
              <a:rPr b="1" lang="en-US" sz="1100"/>
              <a:t>E</a:t>
            </a: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letr</a:t>
            </a:r>
            <a:r>
              <a:rPr b="1" lang="en-US" sz="1100"/>
              <a:t>ônica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"/>
          <p:cNvSpPr txBox="1"/>
          <p:nvPr/>
        </p:nvSpPr>
        <p:spPr>
          <a:xfrm>
            <a:off x="9583300" y="3864650"/>
            <a:ext cx="20985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8A45B"/>
              </a:buClr>
              <a:buSzPts val="1600"/>
              <a:buFont typeface="Open Sans"/>
              <a:buNone/>
            </a:pPr>
            <a:r>
              <a:rPr b="1" i="0" lang="en-US" sz="1600" u="none" cap="none" strike="noStrike">
                <a:solidFill>
                  <a:srgbClr val="E8A45B"/>
                </a:solidFill>
                <a:latin typeface="Open Sans"/>
                <a:ea typeface="Open Sans"/>
                <a:cs typeface="Open Sans"/>
                <a:sym typeface="Open Sans"/>
              </a:rPr>
              <a:t>A partir de 20/10</a:t>
            </a:r>
            <a:br>
              <a:rPr b="0" i="0" lang="en-US" sz="105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Divulgação Oficial </a:t>
            </a:r>
            <a:r>
              <a:rPr b="1" lang="en-US" sz="1100"/>
              <a:t>dos Eleitos aos associados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"/>
          <p:cNvSpPr txBox="1"/>
          <p:nvPr/>
        </p:nvSpPr>
        <p:spPr>
          <a:xfrm>
            <a:off x="4580600" y="4609240"/>
            <a:ext cx="1875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9BEB6"/>
              </a:buClr>
              <a:buSzPts val="1600"/>
              <a:buFont typeface="Open Sans"/>
              <a:buNone/>
            </a:pPr>
            <a:r>
              <a:rPr b="1" i="0" lang="en-US" sz="1500" u="none" cap="none" strike="noStrike">
                <a:solidFill>
                  <a:srgbClr val="69BEB6"/>
                </a:solidFill>
                <a:latin typeface="Open Sans"/>
                <a:ea typeface="Open Sans"/>
                <a:cs typeface="Open Sans"/>
                <a:sym typeface="Open Sans"/>
              </a:rPr>
              <a:t>A partir de 22/09</a:t>
            </a:r>
            <a:br>
              <a:rPr b="0" i="0" lang="en-US" sz="95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5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1100"/>
              <a:t>Divulgação</a:t>
            </a: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100"/>
              <a:t>O</a:t>
            </a: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ficial Candidaturas Homologadas aos associados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2"/>
          <p:cNvGrpSpPr/>
          <p:nvPr/>
        </p:nvGrpSpPr>
        <p:grpSpPr>
          <a:xfrm rot="2700000">
            <a:off x="5194857" y="2932560"/>
            <a:ext cx="285248" cy="496960"/>
            <a:chOff x="4732338" y="4783138"/>
            <a:chExt cx="703263" cy="1225550"/>
          </a:xfrm>
        </p:grpSpPr>
        <p:sp>
          <p:nvSpPr>
            <p:cNvPr id="320" name="Google Shape;320;p2"/>
            <p:cNvSpPr/>
            <p:nvPr/>
          </p:nvSpPr>
          <p:spPr>
            <a:xfrm>
              <a:off x="4732338" y="4783138"/>
              <a:ext cx="703263" cy="1173163"/>
            </a:xfrm>
            <a:custGeom>
              <a:rect b="b" l="l" r="r" t="t"/>
              <a:pathLst>
                <a:path extrusionOk="0"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60938" y="5127626"/>
              <a:ext cx="244475" cy="241300"/>
            </a:xfrm>
            <a:custGeom>
              <a:rect b="b" l="l" r="r" t="t"/>
              <a:pathLst>
                <a:path extrusionOk="0"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73638" y="5649913"/>
              <a:ext cx="225425" cy="358775"/>
            </a:xfrm>
            <a:custGeom>
              <a:rect b="b" l="l" r="r" t="t"/>
              <a:pathLst>
                <a:path extrusionOk="0"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323" name="Google Shape;323;p2"/>
          <p:cNvGrpSpPr/>
          <p:nvPr/>
        </p:nvGrpSpPr>
        <p:grpSpPr>
          <a:xfrm rot="2700000">
            <a:off x="7796449" y="2586631"/>
            <a:ext cx="285248" cy="496960"/>
            <a:chOff x="4732338" y="4783138"/>
            <a:chExt cx="703263" cy="1225550"/>
          </a:xfrm>
        </p:grpSpPr>
        <p:sp>
          <p:nvSpPr>
            <p:cNvPr id="324" name="Google Shape;324;p2"/>
            <p:cNvSpPr/>
            <p:nvPr/>
          </p:nvSpPr>
          <p:spPr>
            <a:xfrm>
              <a:off x="4732338" y="4783138"/>
              <a:ext cx="703263" cy="1173163"/>
            </a:xfrm>
            <a:custGeom>
              <a:rect b="b" l="l" r="r" t="t"/>
              <a:pathLst>
                <a:path extrusionOk="0"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60938" y="5127626"/>
              <a:ext cx="244475" cy="241300"/>
            </a:xfrm>
            <a:custGeom>
              <a:rect b="b" l="l" r="r" t="t"/>
              <a:pathLst>
                <a:path extrusionOk="0"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73638" y="5649913"/>
              <a:ext cx="225425" cy="358775"/>
            </a:xfrm>
            <a:custGeom>
              <a:rect b="b" l="l" r="r" t="t"/>
              <a:pathLst>
                <a:path extrusionOk="0"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2700000">
            <a:off x="10368224" y="2216116"/>
            <a:ext cx="285248" cy="496960"/>
            <a:chOff x="4732338" y="4783138"/>
            <a:chExt cx="703263" cy="1225550"/>
          </a:xfrm>
        </p:grpSpPr>
        <p:sp>
          <p:nvSpPr>
            <p:cNvPr id="328" name="Google Shape;328;p2"/>
            <p:cNvSpPr/>
            <p:nvPr/>
          </p:nvSpPr>
          <p:spPr>
            <a:xfrm>
              <a:off x="4732338" y="4783138"/>
              <a:ext cx="703263" cy="1173163"/>
            </a:xfrm>
            <a:custGeom>
              <a:rect b="b" l="l" r="r" t="t"/>
              <a:pathLst>
                <a:path extrusionOk="0"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60938" y="5127626"/>
              <a:ext cx="244475" cy="241300"/>
            </a:xfrm>
            <a:custGeom>
              <a:rect b="b" l="l" r="r" t="t"/>
              <a:pathLst>
                <a:path extrusionOk="0"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73638" y="5649913"/>
              <a:ext cx="225425" cy="358775"/>
            </a:xfrm>
            <a:custGeom>
              <a:rect b="b" l="l" r="r" t="t"/>
              <a:pathLst>
                <a:path extrusionOk="0"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331" name="Google Shape;331;p2"/>
          <p:cNvGrpSpPr/>
          <p:nvPr/>
        </p:nvGrpSpPr>
        <p:grpSpPr>
          <a:xfrm rot="2700000">
            <a:off x="2345775" y="3380426"/>
            <a:ext cx="285241" cy="496905"/>
            <a:chOff x="4732338" y="4783138"/>
            <a:chExt cx="703263" cy="1225550"/>
          </a:xfrm>
        </p:grpSpPr>
        <p:sp>
          <p:nvSpPr>
            <p:cNvPr id="332" name="Google Shape;332;p2"/>
            <p:cNvSpPr/>
            <p:nvPr/>
          </p:nvSpPr>
          <p:spPr>
            <a:xfrm>
              <a:off x="4732338" y="4783138"/>
              <a:ext cx="703263" cy="1173163"/>
            </a:xfrm>
            <a:custGeom>
              <a:rect b="b" l="l" r="r" t="t"/>
              <a:pathLst>
                <a:path extrusionOk="0"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60938" y="5127626"/>
              <a:ext cx="244475" cy="241300"/>
            </a:xfrm>
            <a:custGeom>
              <a:rect b="b" l="l" r="r" t="t"/>
              <a:pathLst>
                <a:path extrusionOk="0"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973638" y="5649913"/>
              <a:ext cx="225425" cy="358775"/>
            </a:xfrm>
            <a:custGeom>
              <a:rect b="b" l="l" r="r" t="t"/>
              <a:pathLst>
                <a:path extrusionOk="0"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0"/>
                <a:buFont typeface="Arial"/>
                <a:buNone/>
              </a:pPr>
              <a:r>
                <a:t/>
              </a:r>
              <a:endParaRPr b="0" i="0" sz="839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35" name="Google Shape;335;p2"/>
          <p:cNvSpPr txBox="1"/>
          <p:nvPr/>
        </p:nvSpPr>
        <p:spPr>
          <a:xfrm>
            <a:off x="39402" y="1443007"/>
            <a:ext cx="36479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CALENDÁRIO DAS ELEIÇÕES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"/>
          <p:cNvSpPr txBox="1"/>
          <p:nvPr>
            <p:ph type="ctrTitle"/>
          </p:nvPr>
        </p:nvSpPr>
        <p:spPr>
          <a:xfrm>
            <a:off x="329184" y="1857501"/>
            <a:ext cx="48429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6000"/>
              <a:t>OBRIGADO!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endParaRPr sz="1800"/>
          </a:p>
        </p:txBody>
      </p:sp>
      <p:sp>
        <p:nvSpPr>
          <p:cNvPr id="341" name="Google Shape;341;p5"/>
          <p:cNvSpPr txBox="1"/>
          <p:nvPr/>
        </p:nvSpPr>
        <p:spPr>
          <a:xfrm>
            <a:off x="488210" y="4038400"/>
            <a:ext cx="2564296" cy="84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Eduarda Firmo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Fernando Suppioni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Eduardo Cardoso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MI_palette">
      <a:dk1>
        <a:srgbClr val="000000"/>
      </a:dk1>
      <a:lt1>
        <a:srgbClr val="FFFFFF"/>
      </a:lt1>
      <a:dk2>
        <a:srgbClr val="C4C5C7"/>
      </a:dk2>
      <a:lt2>
        <a:srgbClr val="E7E6E6"/>
      </a:lt2>
      <a:accent1>
        <a:srgbClr val="DF7140"/>
      </a:accent1>
      <a:accent2>
        <a:srgbClr val="BF4B31"/>
      </a:accent2>
      <a:accent3>
        <a:srgbClr val="E69C74"/>
      </a:accent3>
      <a:accent4>
        <a:srgbClr val="52BDDC"/>
      </a:accent4>
      <a:accent5>
        <a:srgbClr val="347FA4"/>
      </a:accent5>
      <a:accent6>
        <a:srgbClr val="79D2E8"/>
      </a:accent6>
      <a:hlink>
        <a:srgbClr val="347FA4"/>
      </a:hlink>
      <a:folHlink>
        <a:srgbClr val="260F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2025-07-29T03:52:30Z</dcterms:created>
  <dc:creator>Eduardo Cardoso de Araujo Filho</dc:creator>
</cp:coreProperties>
</file>